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Lst>
  <p:sldSz cx="18288000" cy="10287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685800" y="2130425"/>
            <a:ext cx="7772400" cy="1470025"/>
          </a:xfrm>
          <a:prstGeom prst="rect">
            <a:avLst/>
          </a:prstGeom>
        </p:spPr>
        <p:txBody>
          <a:bodyPr/>
          <a:lstStyle/>
          <a:p>
            <a:pPr/>
            <a:r>
              <a:t>Title Text</a:t>
            </a:r>
          </a:p>
        </p:txBody>
      </p:sp>
      <p:sp>
        <p:nvSpPr>
          <p:cNvPr id="12" name="Body Level One…"/>
          <p:cNvSpPr txBox="1"/>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xfrm>
            <a:off x="457200" y="274638"/>
            <a:ext cx="8229600" cy="1143001"/>
          </a:xfrm>
          <a:prstGeom prst="rect">
            <a:avLst/>
          </a:prstGeom>
        </p:spPr>
        <p:txBody>
          <a:bodyPr/>
          <a:lstStyle/>
          <a:p>
            <a:pPr/>
            <a:r>
              <a:t>Title Text</a:t>
            </a:r>
          </a:p>
        </p:txBody>
      </p:sp>
      <p:sp>
        <p:nvSpPr>
          <p:cNvPr id="21" name="Body Level One…"/>
          <p:cNvSpPr txBox="1"/>
          <p:nvPr>
            <p:ph type="body" sz="quarter" idx="1"/>
          </p:nvPr>
        </p:nvSpPr>
        <p:spPr>
          <a:xfrm>
            <a:off x="457200" y="1600200"/>
            <a:ext cx="8229600" cy="452596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722312" y="4406900"/>
            <a:ext cx="7772401" cy="1362075"/>
          </a:xfrm>
          <a:prstGeom prst="rect">
            <a:avLst/>
          </a:prstGeom>
        </p:spPr>
        <p:txBody>
          <a:bodyPr anchor="t"/>
          <a:lstStyle>
            <a:lvl1pPr algn="l">
              <a:defRPr b="1" cap="all" sz="4000"/>
            </a:lvl1pPr>
          </a:lstStyle>
          <a:p>
            <a:pPr/>
            <a:r>
              <a:t>Title Text</a:t>
            </a:r>
          </a:p>
        </p:txBody>
      </p:sp>
      <p:sp>
        <p:nvSpPr>
          <p:cNvPr id="30" name="Body Level One…"/>
          <p:cNvSpPr txBox="1"/>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xfrm>
            <a:off x="457200" y="274638"/>
            <a:ext cx="8229600" cy="1143001"/>
          </a:xfrm>
          <a:prstGeom prst="rect">
            <a:avLst/>
          </a:prstGeom>
        </p:spPr>
        <p:txBody>
          <a:bodyPr/>
          <a:lstStyle/>
          <a:p>
            <a:pPr/>
            <a:r>
              <a:t>Title Text</a:t>
            </a:r>
          </a:p>
        </p:txBody>
      </p:sp>
      <p:sp>
        <p:nvSpPr>
          <p:cNvPr id="39" name="Body Level One…"/>
          <p:cNvSpPr txBox="1"/>
          <p:nvPr>
            <p:ph type="body" sz="quarter"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457200" y="274638"/>
            <a:ext cx="8229600" cy="1143001"/>
          </a:xfrm>
          <a:prstGeom prst="rect">
            <a:avLst/>
          </a:prstGeom>
        </p:spPr>
        <p:txBody>
          <a:bodyPr/>
          <a:lstStyle/>
          <a:p>
            <a:pPr/>
            <a:r>
              <a:t>Title Text</a:t>
            </a:r>
          </a:p>
        </p:txBody>
      </p:sp>
      <p:sp>
        <p:nvSpPr>
          <p:cNvPr id="48" name="Body Level One…"/>
          <p:cNvSpPr txBox="1"/>
          <p:nvPr>
            <p:ph type="body" sz="quarter" idx="1"/>
          </p:nvPr>
        </p:nvSpPr>
        <p:spPr>
          <a:xfrm>
            <a:off x="457200" y="1535112"/>
            <a:ext cx="4040188" cy="639763"/>
          </a:xfrm>
          <a:prstGeom prst="rect">
            <a:avLst/>
          </a:prstGeom>
        </p:spPr>
        <p:txBody>
          <a:bodyPr anchor="b"/>
          <a:lstStyle>
            <a:lvl1pPr marL="0" indent="0">
              <a:spcBef>
                <a:spcPts val="500"/>
              </a:spcBef>
              <a:buSzTx/>
              <a:buFontTx/>
              <a:buNone/>
              <a:defRPr b="1" sz="2400"/>
            </a:lvl1pPr>
            <a:lvl2pPr marL="0" indent="457200">
              <a:spcBef>
                <a:spcPts val="500"/>
              </a:spcBef>
              <a:buSzTx/>
              <a:buFontTx/>
              <a:buNone/>
              <a:defRPr b="1" sz="2400"/>
            </a:lvl2pPr>
            <a:lvl3pPr marL="0" indent="914400">
              <a:spcBef>
                <a:spcPts val="500"/>
              </a:spcBef>
              <a:buSzTx/>
              <a:buFontTx/>
              <a:buNone/>
              <a:defRPr b="1" sz="2400"/>
            </a:lvl3pPr>
            <a:lvl4pPr marL="0" indent="1371600">
              <a:spcBef>
                <a:spcPts val="500"/>
              </a:spcBef>
              <a:buSzTx/>
              <a:buFontTx/>
              <a:buNone/>
              <a:defRPr b="1" sz="2400"/>
            </a:lvl4pPr>
            <a:lvl5pPr marL="0" indent="1828800">
              <a:spcBef>
                <a:spcPts val="500"/>
              </a:spcBef>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4645025" y="1535112"/>
            <a:ext cx="4041775" cy="639763"/>
          </a:xfrm>
          <a:prstGeom prst="rect">
            <a:avLst/>
          </a:prstGeom>
        </p:spPr>
        <p:txBody>
          <a:bodyPr anchor="b"/>
          <a:lstStyle/>
          <a:p>
            <a:pPr marL="0" indent="0">
              <a:spcBef>
                <a:spcPts val="500"/>
              </a:spcBef>
              <a:buSzTx/>
              <a:buFontTx/>
              <a:buNone/>
              <a:defRPr b="1" sz="2400"/>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xfrm>
            <a:off x="457200" y="274638"/>
            <a:ext cx="8229600" cy="1143001"/>
          </a:xfrm>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457200" y="273050"/>
            <a:ext cx="3008314" cy="1162050"/>
          </a:xfrm>
          <a:prstGeom prst="rect">
            <a:avLst/>
          </a:prstGeom>
        </p:spPr>
        <p:txBody>
          <a:bodyPr anchor="b"/>
          <a:lstStyle>
            <a:lvl1pPr algn="l">
              <a:defRPr b="1" sz="2000"/>
            </a:lvl1pPr>
          </a:lstStyle>
          <a:p>
            <a:pPr/>
            <a:r>
              <a:t>Title Text</a:t>
            </a:r>
          </a:p>
        </p:txBody>
      </p:sp>
      <p:sp>
        <p:nvSpPr>
          <p:cNvPr id="73" name="Body Level One…"/>
          <p:cNvSpPr txBox="1"/>
          <p:nvPr>
            <p:ph type="body" sz="quarter" idx="1"/>
          </p:nvPr>
        </p:nvSpPr>
        <p:spPr>
          <a:xfrm>
            <a:off x="3575050" y="273050"/>
            <a:ext cx="5111750" cy="585311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21"/>
          </p:nvPr>
        </p:nvSpPr>
        <p:spPr>
          <a:xfrm>
            <a:off x="457199" y="1435100"/>
            <a:ext cx="3008315" cy="4691063"/>
          </a:xfrm>
          <a:prstGeom prst="rect">
            <a:avLst/>
          </a:prstGeom>
        </p:spPr>
        <p:txBody>
          <a:bodyPr/>
          <a:lstStyle/>
          <a:p>
            <a:pPr marL="0" indent="0">
              <a:spcBef>
                <a:spcPts val="300"/>
              </a:spcBef>
              <a:buSzTx/>
              <a:buFontTx/>
              <a:buNone/>
              <a:defRPr sz="1400"/>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1792288" y="4800600"/>
            <a:ext cx="5486401" cy="566738"/>
          </a:xfrm>
          <a:prstGeom prst="rect">
            <a:avLst/>
          </a:prstGeom>
        </p:spPr>
        <p:txBody>
          <a:bodyPr anchor="b"/>
          <a:lstStyle>
            <a:lvl1pPr algn="l">
              <a:defRPr b="1" sz="2000"/>
            </a:lvl1pPr>
          </a:lstStyle>
          <a:p>
            <a:pPr/>
            <a:r>
              <a:t>Title Text</a:t>
            </a:r>
          </a:p>
        </p:txBody>
      </p:sp>
      <p:sp>
        <p:nvSpPr>
          <p:cNvPr id="83" name="Picture Placeholder 2"/>
          <p:cNvSpPr/>
          <p:nvPr>
            <p:ph type="pic" sz="quarter" idx="21"/>
          </p:nvPr>
        </p:nvSpPr>
        <p:spPr>
          <a:xfrm>
            <a:off x="1792288" y="612775"/>
            <a:ext cx="5486401" cy="4114800"/>
          </a:xfrm>
          <a:prstGeom prst="rect">
            <a:avLst/>
          </a:prstGeom>
        </p:spPr>
        <p:txBody>
          <a:bodyPr lIns="91439" rIns="91439">
            <a:noAutofit/>
          </a:bodyPr>
          <a:lstStyle/>
          <a:p>
            <a:pPr/>
          </a:p>
        </p:txBody>
      </p:sp>
      <p:sp>
        <p:nvSpPr>
          <p:cNvPr id="84" name="Body Level One…"/>
          <p:cNvSpPr txBox="1"/>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914400" y="138112"/>
            <a:ext cx="16459200" cy="2262188"/>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Body Level One…"/>
          <p:cNvSpPr txBox="1"/>
          <p:nvPr>
            <p:ph type="body" idx="1"/>
          </p:nvPr>
        </p:nvSpPr>
        <p:spPr>
          <a:xfrm>
            <a:off x="914400" y="2400300"/>
            <a:ext cx="16459200" cy="78867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8428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5pPr>
      <a:lvl6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6pPr>
      <a:lvl7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7pPr>
      <a:lvl8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8pPr>
      <a:lvl9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2.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openxmlformats.org/officeDocument/2006/relationships/image" Target="../media/image4.jpeg"/><Relationship Id="rId4" Type="http://schemas.openxmlformats.org/officeDocument/2006/relationships/image" Target="../media/image14.png"/><Relationship Id="rId5" Type="http://schemas.openxmlformats.org/officeDocument/2006/relationships/image" Target="../media/image5.jpeg"/></Relationships>

</file>

<file path=ppt/slides/_rels/slide1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2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2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2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2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25.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3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3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3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3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3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3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4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s>

</file>

<file path=ppt/slides/_rels/slide4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4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4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s>

</file>

<file path=ppt/slides/_rels/slide4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s>

</file>

<file path=ppt/slides/_rels/slide4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4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s>

</file>

<file path=ppt/slides/_rels/slide4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4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5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51.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 name="Freeform 2"/>
          <p:cNvSpPr/>
          <p:nvPr/>
        </p:nvSpPr>
        <p:spPr>
          <a:xfrm>
            <a:off x="0" y="0"/>
            <a:ext cx="18288000" cy="10287000"/>
          </a:xfrm>
          <a:prstGeom prst="rect">
            <a:avLst/>
          </a:prstGeom>
          <a:blipFill>
            <a:blip r:embed="rId2"/>
            <a:stretch>
              <a:fillRect/>
            </a:stretch>
          </a:blipFill>
          <a:ln w="12700">
            <a:miter lim="400000"/>
          </a:ln>
        </p:spPr>
        <p:txBody>
          <a:bodyPr lIns="45719" rIns="45719"/>
          <a:lstStyle/>
          <a:p>
            <a:pPr/>
          </a:p>
        </p:txBody>
      </p:sp>
      <p:sp>
        <p:nvSpPr>
          <p:cNvPr id="95" name="Freeform 3"/>
          <p:cNvSpPr/>
          <p:nvPr/>
        </p:nvSpPr>
        <p:spPr>
          <a:xfrm>
            <a:off x="0" y="9791620"/>
            <a:ext cx="9665924" cy="495380"/>
          </a:xfrm>
          <a:prstGeom prst="rect">
            <a:avLst/>
          </a:prstGeom>
          <a:blipFill>
            <a:blip r:embed="rId3"/>
            <a:stretch>
              <a:fillRect/>
            </a:stretch>
          </a:blipFill>
          <a:ln w="12700">
            <a:miter lim="400000"/>
          </a:ln>
        </p:spPr>
        <p:txBody>
          <a:bodyPr lIns="45719" rIns="45719"/>
          <a:lstStyle/>
          <a:p>
            <a:pPr/>
          </a:p>
        </p:txBody>
      </p:sp>
      <p:sp>
        <p:nvSpPr>
          <p:cNvPr id="96" name="Freeform 4"/>
          <p:cNvSpPr/>
          <p:nvPr/>
        </p:nvSpPr>
        <p:spPr>
          <a:xfrm flipH="1">
            <a:off x="8622076" y="-1"/>
            <a:ext cx="9665924" cy="495381"/>
          </a:xfrm>
          <a:prstGeom prst="rect">
            <a:avLst/>
          </a:prstGeom>
          <a:blipFill>
            <a:blip r:embed="rId3"/>
            <a:stretch>
              <a:fillRect/>
            </a:stretch>
          </a:blipFill>
          <a:ln w="12700">
            <a:miter lim="400000"/>
          </a:ln>
        </p:spPr>
        <p:txBody>
          <a:bodyPr lIns="45719" rIns="45719"/>
          <a:lstStyle/>
          <a:p>
            <a:pPr/>
          </a:p>
        </p:txBody>
      </p:sp>
      <p:sp>
        <p:nvSpPr>
          <p:cNvPr id="97" name="Freeform 5"/>
          <p:cNvSpPr/>
          <p:nvPr/>
        </p:nvSpPr>
        <p:spPr>
          <a:xfrm>
            <a:off x="10290308" y="2796012"/>
            <a:ext cx="3164731" cy="1586322"/>
          </a:xfrm>
          <a:prstGeom prst="rect">
            <a:avLst/>
          </a:prstGeom>
          <a:blipFill>
            <a:blip r:embed="rId4"/>
            <a:stretch>
              <a:fillRect/>
            </a:stretch>
          </a:blipFill>
          <a:ln w="12700">
            <a:miter lim="400000"/>
          </a:ln>
        </p:spPr>
        <p:txBody>
          <a:bodyPr lIns="45719" rIns="45719"/>
          <a:lstStyle/>
          <a:p>
            <a:pPr/>
          </a:p>
        </p:txBody>
      </p:sp>
      <p:sp>
        <p:nvSpPr>
          <p:cNvPr id="98" name="Freeform 6"/>
          <p:cNvSpPr/>
          <p:nvPr/>
        </p:nvSpPr>
        <p:spPr>
          <a:xfrm>
            <a:off x="7561635" y="2796012"/>
            <a:ext cx="3164731" cy="1586322"/>
          </a:xfrm>
          <a:prstGeom prst="rect">
            <a:avLst/>
          </a:prstGeom>
          <a:blipFill>
            <a:blip r:embed="rId4"/>
            <a:stretch>
              <a:fillRect/>
            </a:stretch>
          </a:blipFill>
          <a:ln w="12700">
            <a:miter lim="400000"/>
          </a:ln>
        </p:spPr>
        <p:txBody>
          <a:bodyPr lIns="45719" rIns="45719"/>
          <a:lstStyle/>
          <a:p>
            <a:pPr/>
          </a:p>
        </p:txBody>
      </p:sp>
      <p:sp>
        <p:nvSpPr>
          <p:cNvPr id="99" name="Freeform 7"/>
          <p:cNvSpPr/>
          <p:nvPr/>
        </p:nvSpPr>
        <p:spPr>
          <a:xfrm>
            <a:off x="4832961" y="2796012"/>
            <a:ext cx="3164732" cy="1586322"/>
          </a:xfrm>
          <a:prstGeom prst="rect">
            <a:avLst/>
          </a:prstGeom>
          <a:blipFill>
            <a:blip r:embed="rId4"/>
            <a:stretch>
              <a:fillRect/>
            </a:stretch>
          </a:blipFill>
          <a:ln w="12700">
            <a:miter lim="400000"/>
          </a:ln>
        </p:spPr>
        <p:txBody>
          <a:bodyPr lIns="45719" rIns="45719"/>
          <a:lstStyle/>
          <a:p>
            <a:pPr/>
          </a:p>
        </p:txBody>
      </p:sp>
      <p:sp>
        <p:nvSpPr>
          <p:cNvPr id="100" name="Freeform 8"/>
          <p:cNvSpPr/>
          <p:nvPr/>
        </p:nvSpPr>
        <p:spPr>
          <a:xfrm>
            <a:off x="14184819" y="1028700"/>
            <a:ext cx="2608382" cy="3353633"/>
          </a:xfrm>
          <a:prstGeom prst="rect">
            <a:avLst/>
          </a:prstGeom>
          <a:blipFill>
            <a:blip r:embed="rId5"/>
            <a:stretch>
              <a:fillRect/>
            </a:stretch>
          </a:blipFill>
          <a:ln w="12700">
            <a:miter lim="400000"/>
          </a:ln>
        </p:spPr>
        <p:txBody>
          <a:bodyPr lIns="45719" rIns="45719"/>
          <a:lstStyle/>
          <a:p>
            <a:pPr/>
          </a:p>
        </p:txBody>
      </p:sp>
      <p:sp>
        <p:nvSpPr>
          <p:cNvPr id="101" name="TextBox 9"/>
          <p:cNvSpPr txBox="1"/>
          <p:nvPr/>
        </p:nvSpPr>
        <p:spPr>
          <a:xfrm>
            <a:off x="4274630" y="2433177"/>
            <a:ext cx="9738740" cy="159522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13200"/>
              </a:lnSpc>
              <a:defRPr sz="8700">
                <a:solidFill>
                  <a:srgbClr val="FFFFFF"/>
                </a:solidFill>
                <a:latin typeface="Norwester"/>
                <a:ea typeface="Norwester"/>
                <a:cs typeface="Norwester"/>
                <a:sym typeface="Norwester"/>
              </a:defRPr>
            </a:lvl1pPr>
          </a:lstStyle>
          <a:p>
            <a:pPr/>
            <a:r>
              <a:t>FEEL THE BURN</a:t>
            </a:r>
          </a:p>
        </p:txBody>
      </p:sp>
      <p:sp>
        <p:nvSpPr>
          <p:cNvPr id="102" name="TextBox 10"/>
          <p:cNvSpPr txBox="1"/>
          <p:nvPr/>
        </p:nvSpPr>
        <p:spPr>
          <a:xfrm>
            <a:off x="1250359" y="4386686"/>
            <a:ext cx="15787284" cy="424814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4200"/>
              </a:lnSpc>
              <a:defRPr sz="3000">
                <a:solidFill>
                  <a:srgbClr val="FFFFFF"/>
                </a:solidFill>
                <a:latin typeface="Poppins"/>
                <a:ea typeface="Poppins"/>
                <a:cs typeface="Poppins"/>
                <a:sym typeface="Poppins"/>
              </a:defRPr>
            </a:lvl1pPr>
          </a:lstStyle>
          <a:p>
            <a:pPr/>
            <a:r>
              <a:t>We often view fire as a bad thing. Something to be avoided. At worst, faith can be viewed as fire insurance. But Scriptures describe God as a purifying fire. The fire that spoke to Moses out of the burning bush. The God who guided the Israelites in a pillar of flame, and was with Shadrach, Meshach, and Abednego in the fire. Advent is a season of purification. A time we encounter the fiery presence of our God who refines us. In many of our churches, it can feel like we’re already holding the ash in our hands. Yet, this ash can also be a sign of new life. How can we receive this fire as a gift? May God even be calling us to stoke the fire? The prophet Malachi and Mother Mary invite us this season to ponder this work of God anew.</a:t>
            </a:r>
          </a:p>
        </p:txBody>
      </p:sp>
      <p:sp>
        <p:nvSpPr>
          <p:cNvPr id="103" name="TextBox 11"/>
          <p:cNvSpPr txBox="1"/>
          <p:nvPr/>
        </p:nvSpPr>
        <p:spPr>
          <a:xfrm>
            <a:off x="1028700" y="962025"/>
            <a:ext cx="3078011" cy="135317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3600"/>
              </a:lnSpc>
              <a:defRPr sz="2500">
                <a:solidFill>
                  <a:srgbClr val="FFFFFF"/>
                </a:solidFill>
                <a:latin typeface="Poppins Bold"/>
                <a:ea typeface="Poppins Bold"/>
                <a:cs typeface="Poppins Bold"/>
                <a:sym typeface="Poppins Bold"/>
              </a:defRPr>
            </a:lvl1pPr>
          </a:lstStyle>
          <a:p>
            <a:pPr/>
            <a:r>
              <a:t>A FIRST CALL COHORT LED ADVENT WORSHIP</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210D41"/>
        </a:solidFill>
      </p:bgPr>
    </p:bg>
    <p:spTree>
      <p:nvGrpSpPr>
        <p:cNvPr id="1" name=""/>
        <p:cNvGrpSpPr/>
        <p:nvPr/>
      </p:nvGrpSpPr>
      <p:grpSpPr>
        <a:xfrm>
          <a:off x="0" y="0"/>
          <a:ext cx="0" cy="0"/>
          <a:chOff x="0" y="0"/>
          <a:chExt cx="0" cy="0"/>
        </a:xfrm>
      </p:grpSpPr>
      <p:sp>
        <p:nvSpPr>
          <p:cNvPr id="123" name="Freeform 2"/>
          <p:cNvSpPr/>
          <p:nvPr/>
        </p:nvSpPr>
        <p:spPr>
          <a:xfrm>
            <a:off x="2286000" y="0"/>
            <a:ext cx="13716000" cy="10287000"/>
          </a:xfrm>
          <a:prstGeom prst="rect">
            <a:avLst/>
          </a:prstGeom>
          <a:blipFill>
            <a:blip r:embed="rId2"/>
            <a:stretch>
              <a:fillRect/>
            </a:stretch>
          </a:blipFill>
          <a:ln w="12700">
            <a:miter lim="400000"/>
          </a:ln>
        </p:spPr>
        <p:txBody>
          <a:bodyPr lIns="45719" rIns="45719"/>
          <a:lstStyle/>
          <a:p>
            <a:pP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210D41"/>
        </a:solidFill>
      </p:bgPr>
    </p:bg>
    <p:spTree>
      <p:nvGrpSpPr>
        <p:cNvPr id="1" name=""/>
        <p:cNvGrpSpPr/>
        <p:nvPr/>
      </p:nvGrpSpPr>
      <p:grpSpPr>
        <a:xfrm>
          <a:off x="0" y="0"/>
          <a:ext cx="0" cy="0"/>
          <a:chOff x="0" y="0"/>
          <a:chExt cx="0" cy="0"/>
        </a:xfrm>
      </p:grpSpPr>
      <p:sp>
        <p:nvSpPr>
          <p:cNvPr id="125" name="Freeform 2"/>
          <p:cNvSpPr/>
          <p:nvPr/>
        </p:nvSpPr>
        <p:spPr>
          <a:xfrm>
            <a:off x="2286000" y="0"/>
            <a:ext cx="13716000" cy="10287000"/>
          </a:xfrm>
          <a:prstGeom prst="rect">
            <a:avLst/>
          </a:prstGeom>
          <a:blipFill>
            <a:blip r:embed="rId2"/>
            <a:stretch>
              <a:fillRect/>
            </a:stretch>
          </a:blipFill>
          <a:ln w="12700">
            <a:miter lim="400000"/>
          </a:ln>
        </p:spPr>
        <p:txBody>
          <a:bodyPr lIns="45719" rIns="45719"/>
          <a:lstStyle/>
          <a:p>
            <a:pP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210D41"/>
        </a:solidFill>
      </p:bgPr>
    </p:bg>
    <p:spTree>
      <p:nvGrpSpPr>
        <p:cNvPr id="1" name=""/>
        <p:cNvGrpSpPr/>
        <p:nvPr/>
      </p:nvGrpSpPr>
      <p:grpSpPr>
        <a:xfrm>
          <a:off x="0" y="0"/>
          <a:ext cx="0" cy="0"/>
          <a:chOff x="0" y="0"/>
          <a:chExt cx="0" cy="0"/>
        </a:xfrm>
      </p:grpSpPr>
      <p:sp>
        <p:nvSpPr>
          <p:cNvPr id="127" name="Freeform 2"/>
          <p:cNvSpPr/>
          <p:nvPr/>
        </p:nvSpPr>
        <p:spPr>
          <a:xfrm>
            <a:off x="2286000" y="0"/>
            <a:ext cx="13716000" cy="10287000"/>
          </a:xfrm>
          <a:prstGeom prst="rect">
            <a:avLst/>
          </a:prstGeom>
          <a:blipFill>
            <a:blip r:embed="rId2"/>
            <a:stretch>
              <a:fillRect/>
            </a:stretch>
          </a:blipFill>
          <a:ln w="12700">
            <a:miter lim="400000"/>
          </a:ln>
        </p:spPr>
        <p:txBody>
          <a:bodyPr lIns="45719" rIns="45719"/>
          <a:lstStyle/>
          <a:p>
            <a:pP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210D41"/>
        </a:solidFill>
      </p:bgPr>
    </p:bg>
    <p:spTree>
      <p:nvGrpSpPr>
        <p:cNvPr id="1" name=""/>
        <p:cNvGrpSpPr/>
        <p:nvPr/>
      </p:nvGrpSpPr>
      <p:grpSpPr>
        <a:xfrm>
          <a:off x="0" y="0"/>
          <a:ext cx="0" cy="0"/>
          <a:chOff x="0" y="0"/>
          <a:chExt cx="0" cy="0"/>
        </a:xfrm>
      </p:grpSpPr>
      <p:sp>
        <p:nvSpPr>
          <p:cNvPr id="129" name="Freeform 2"/>
          <p:cNvSpPr/>
          <p:nvPr/>
        </p:nvSpPr>
        <p:spPr>
          <a:xfrm>
            <a:off x="2286000" y="0"/>
            <a:ext cx="13716000" cy="10287000"/>
          </a:xfrm>
          <a:prstGeom prst="rect">
            <a:avLst/>
          </a:prstGeom>
          <a:blipFill>
            <a:blip r:embed="rId2"/>
            <a:stretch>
              <a:fillRect/>
            </a:stretch>
          </a:blipFill>
          <a:ln w="12700">
            <a:miter lim="400000"/>
          </a:ln>
        </p:spPr>
        <p:txBody>
          <a:bodyPr lIns="45719" rIns="45719"/>
          <a:lstStyle/>
          <a:p>
            <a:pP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210D41"/>
        </a:solidFill>
      </p:bgPr>
    </p:bg>
    <p:spTree>
      <p:nvGrpSpPr>
        <p:cNvPr id="1" name=""/>
        <p:cNvGrpSpPr/>
        <p:nvPr/>
      </p:nvGrpSpPr>
      <p:grpSpPr>
        <a:xfrm>
          <a:off x="0" y="0"/>
          <a:ext cx="0" cy="0"/>
          <a:chOff x="0" y="0"/>
          <a:chExt cx="0" cy="0"/>
        </a:xfrm>
      </p:grpSpPr>
      <p:sp>
        <p:nvSpPr>
          <p:cNvPr id="131" name="Freeform 2"/>
          <p:cNvSpPr/>
          <p:nvPr/>
        </p:nvSpPr>
        <p:spPr>
          <a:xfrm>
            <a:off x="2286000" y="0"/>
            <a:ext cx="13716000" cy="10287000"/>
          </a:xfrm>
          <a:prstGeom prst="rect">
            <a:avLst/>
          </a:prstGeom>
          <a:blipFill>
            <a:blip r:embed="rId2"/>
            <a:stretch>
              <a:fillRect/>
            </a:stretch>
          </a:blipFill>
          <a:ln w="12700">
            <a:miter lim="400000"/>
          </a:ln>
        </p:spPr>
        <p:txBody>
          <a:bodyPr lIns="45719" rIns="45719"/>
          <a:lstStyle/>
          <a:p>
            <a:pP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210D41"/>
        </a:solidFill>
      </p:bgPr>
    </p:bg>
    <p:spTree>
      <p:nvGrpSpPr>
        <p:cNvPr id="1" name=""/>
        <p:cNvGrpSpPr/>
        <p:nvPr/>
      </p:nvGrpSpPr>
      <p:grpSpPr>
        <a:xfrm>
          <a:off x="0" y="0"/>
          <a:ext cx="0" cy="0"/>
          <a:chOff x="0" y="0"/>
          <a:chExt cx="0" cy="0"/>
        </a:xfrm>
      </p:grpSpPr>
      <p:sp>
        <p:nvSpPr>
          <p:cNvPr id="133" name="Freeform 2"/>
          <p:cNvSpPr/>
          <p:nvPr/>
        </p:nvSpPr>
        <p:spPr>
          <a:xfrm>
            <a:off x="2286000" y="0"/>
            <a:ext cx="13716000" cy="10287000"/>
          </a:xfrm>
          <a:prstGeom prst="rect">
            <a:avLst/>
          </a:prstGeom>
          <a:blipFill>
            <a:blip r:embed="rId2"/>
            <a:stretch>
              <a:fillRect/>
            </a:stretch>
          </a:blipFill>
          <a:ln w="12700">
            <a:miter lim="400000"/>
          </a:ln>
        </p:spPr>
        <p:txBody>
          <a:bodyPr lIns="45719" rIns="45719"/>
          <a:lstStyle/>
          <a:p>
            <a:pP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 name="Freeform 2"/>
          <p:cNvSpPr/>
          <p:nvPr/>
        </p:nvSpPr>
        <p:spPr>
          <a:xfrm>
            <a:off x="0" y="0"/>
            <a:ext cx="18288000" cy="10287000"/>
          </a:xfrm>
          <a:prstGeom prst="rect">
            <a:avLst/>
          </a:prstGeom>
          <a:blipFill>
            <a:blip r:embed="rId2"/>
            <a:stretch>
              <a:fillRect/>
            </a:stretch>
          </a:blipFill>
          <a:ln w="12700">
            <a:miter lim="400000"/>
          </a:ln>
        </p:spPr>
        <p:txBody>
          <a:bodyPr lIns="45719" rIns="45719"/>
          <a:lstStyle/>
          <a:p>
            <a:pPr/>
          </a:p>
        </p:txBody>
      </p:sp>
      <p:sp>
        <p:nvSpPr>
          <p:cNvPr id="136" name="TextBox 3"/>
          <p:cNvSpPr txBox="1"/>
          <p:nvPr/>
        </p:nvSpPr>
        <p:spPr>
          <a:xfrm>
            <a:off x="586890" y="249237"/>
            <a:ext cx="9528235" cy="137158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11200"/>
              </a:lnSpc>
              <a:defRPr sz="8000">
                <a:solidFill>
                  <a:srgbClr val="FFFFFF"/>
                </a:solidFill>
                <a:latin typeface="Norwester"/>
                <a:ea typeface="Norwester"/>
                <a:cs typeface="Norwester"/>
                <a:sym typeface="Norwester"/>
              </a:defRPr>
            </a:lvl1pPr>
          </a:lstStyle>
          <a:p>
            <a:pPr/>
            <a:r>
              <a:t>MALACHI 3:1-4</a:t>
            </a:r>
          </a:p>
        </p:txBody>
      </p:sp>
      <p:sp>
        <p:nvSpPr>
          <p:cNvPr id="137" name="TextBox 4"/>
          <p:cNvSpPr txBox="1"/>
          <p:nvPr/>
        </p:nvSpPr>
        <p:spPr>
          <a:xfrm>
            <a:off x="586890" y="1781175"/>
            <a:ext cx="17114220" cy="749718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just">
              <a:lnSpc>
                <a:spcPts val="4400"/>
              </a:lnSpc>
              <a:defRPr sz="3100">
                <a:solidFill>
                  <a:srgbClr val="FFFFFF"/>
                </a:solidFill>
                <a:latin typeface="Poppins"/>
                <a:ea typeface="Poppins"/>
                <a:cs typeface="Poppins"/>
                <a:sym typeface="Poppins"/>
              </a:defRPr>
            </a:pPr>
            <a:r>
              <a:t>The Old Testament lesson is from the prophet Malachi, the 3rd chapter, </a:t>
            </a:r>
          </a:p>
          <a:p>
            <a:pPr algn="just">
              <a:lnSpc>
                <a:spcPts val="4400"/>
              </a:lnSpc>
              <a:defRPr sz="3100">
                <a:solidFill>
                  <a:srgbClr val="FFFFFF"/>
                </a:solidFill>
                <a:latin typeface="Poppins"/>
                <a:ea typeface="Poppins"/>
                <a:cs typeface="Poppins"/>
                <a:sym typeface="Poppins"/>
              </a:defRPr>
            </a:pPr>
            <a:r>
              <a:t>beginning at the 1st verse:</a:t>
            </a:r>
          </a:p>
          <a:p>
            <a:pPr algn="just">
              <a:lnSpc>
                <a:spcPts val="1600"/>
              </a:lnSpc>
            </a:pPr>
          </a:p>
          <a:p>
            <a:pPr algn="just">
              <a:lnSpc>
                <a:spcPts val="4400"/>
              </a:lnSpc>
              <a:defRPr sz="3100">
                <a:solidFill>
                  <a:srgbClr val="FFFFFF"/>
                </a:solidFill>
                <a:latin typeface="Poppins"/>
                <a:ea typeface="Poppins"/>
                <a:cs typeface="Poppins"/>
                <a:sym typeface="Poppins"/>
              </a:defRPr>
            </a:pPr>
            <a:r>
              <a:t>See, I am sending my messenger to prepare the way before me, and the Lord whom you seek will suddenly come to his temple. The messenger of the covenant in whom you delight—indeed, he is coming, says the Lord of hosts. But who can endure the day of his coming, and who can stand when he appears?</a:t>
            </a:r>
          </a:p>
          <a:p>
            <a:pPr algn="just">
              <a:lnSpc>
                <a:spcPts val="1600"/>
              </a:lnSpc>
            </a:pPr>
          </a:p>
          <a:p>
            <a:pPr algn="just">
              <a:lnSpc>
                <a:spcPts val="4400"/>
              </a:lnSpc>
              <a:defRPr sz="3100">
                <a:solidFill>
                  <a:srgbClr val="FFFFFF"/>
                </a:solidFill>
                <a:latin typeface="Poppins"/>
                <a:ea typeface="Poppins"/>
                <a:cs typeface="Poppins"/>
                <a:sym typeface="Poppins"/>
              </a:defRPr>
            </a:pPr>
            <a:r>
              <a:t>For he is like a refiner’s fire and like washers’ soap; he will sit as a refiner and purifier of silver, and he will purify the descendants of Levi and refine them like gold and silver, until they present offerings to the Lord in righteousness. Then the offering of Judah and Jerusalem will be pleasing to the Lord, as in the days of old and as in former years.</a:t>
            </a:r>
          </a:p>
          <a:p>
            <a:pPr algn="just">
              <a:lnSpc>
                <a:spcPts val="1600"/>
              </a:lnSpc>
            </a:pPr>
          </a:p>
          <a:p>
            <a:pPr algn="just">
              <a:lnSpc>
                <a:spcPts val="4400"/>
              </a:lnSpc>
              <a:defRPr sz="3100">
                <a:solidFill>
                  <a:srgbClr val="FFFFFF"/>
                </a:solidFill>
                <a:latin typeface="Poppins"/>
                <a:ea typeface="Poppins"/>
                <a:cs typeface="Poppins"/>
                <a:sym typeface="Poppins"/>
              </a:defRPr>
            </a:pPr>
            <a:r>
              <a:t>The Word of the Lord. </a:t>
            </a:r>
            <a:r>
              <a:rPr b="1">
                <a:latin typeface="Poppins Bold"/>
                <a:ea typeface="Poppins Bold"/>
                <a:cs typeface="Poppins Bold"/>
                <a:sym typeface="Poppins Bold"/>
              </a:rPr>
              <a:t>Thanks be to God.</a:t>
            </a:r>
            <a:endParaRPr>
              <a:latin typeface="Poppins Bold"/>
              <a:ea typeface="Poppins Bold"/>
              <a:cs typeface="Poppins Bold"/>
              <a:sym typeface="Poppins Bold"/>
            </a:endParaRPr>
          </a:p>
          <a:p>
            <a:pPr algn="just">
              <a:lnSpc>
                <a:spcPts val="1600"/>
              </a:lnSpc>
            </a:pPr>
            <a:endParaRPr>
              <a:latin typeface="Poppins Bold"/>
              <a:ea typeface="Poppins Bold"/>
              <a:cs typeface="Poppins Bold"/>
              <a:sym typeface="Poppins Bold"/>
            </a:endParaRPr>
          </a:p>
          <a:p>
            <a:pPr algn="just">
              <a:lnSpc>
                <a:spcPts val="4400"/>
              </a:lnSpc>
              <a:defRPr i="1" sz="3100">
                <a:solidFill>
                  <a:srgbClr val="FFFFFF"/>
                </a:solidFill>
                <a:latin typeface="Poppins Italics"/>
                <a:ea typeface="Poppins Italics"/>
                <a:cs typeface="Poppins Italics"/>
                <a:sym typeface="Poppins Italics"/>
              </a:defRPr>
            </a:pPr>
            <a:r>
              <a:t>Homily by Rev. Hylden</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 name="Freeform 2"/>
          <p:cNvSpPr/>
          <p:nvPr/>
        </p:nvSpPr>
        <p:spPr>
          <a:xfrm>
            <a:off x="0" y="0"/>
            <a:ext cx="18288000" cy="10287000"/>
          </a:xfrm>
          <a:prstGeom prst="rect">
            <a:avLst/>
          </a:prstGeom>
          <a:blipFill>
            <a:blip r:embed="rId2"/>
            <a:stretch>
              <a:fillRect/>
            </a:stretch>
          </a:blipFill>
          <a:ln w="12700">
            <a:miter lim="400000"/>
          </a:ln>
        </p:spPr>
        <p:txBody>
          <a:bodyPr lIns="45719" rIns="45719"/>
          <a:lstStyle/>
          <a:p>
            <a:pPr/>
          </a:p>
        </p:txBody>
      </p:sp>
      <p:sp>
        <p:nvSpPr>
          <p:cNvPr id="140" name="TextBox 3"/>
          <p:cNvSpPr txBox="1"/>
          <p:nvPr/>
        </p:nvSpPr>
        <p:spPr>
          <a:xfrm>
            <a:off x="586890" y="93352"/>
            <a:ext cx="9528235" cy="137158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11200"/>
              </a:lnSpc>
              <a:defRPr sz="8000">
                <a:solidFill>
                  <a:srgbClr val="FFFFFF"/>
                </a:solidFill>
                <a:latin typeface="Norwester"/>
                <a:ea typeface="Norwester"/>
                <a:cs typeface="Norwester"/>
                <a:sym typeface="Norwester"/>
              </a:defRPr>
            </a:lvl1pPr>
          </a:lstStyle>
          <a:p>
            <a:pPr/>
            <a:r>
              <a:t>LUKE 1:46-55</a:t>
            </a:r>
          </a:p>
        </p:txBody>
      </p:sp>
      <p:sp>
        <p:nvSpPr>
          <p:cNvPr id="141" name="TextBox 4"/>
          <p:cNvSpPr txBox="1"/>
          <p:nvPr/>
        </p:nvSpPr>
        <p:spPr>
          <a:xfrm>
            <a:off x="586890" y="1395103"/>
            <a:ext cx="17114220" cy="837819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just">
              <a:lnSpc>
                <a:spcPts val="4400"/>
              </a:lnSpc>
              <a:defRPr sz="3100">
                <a:solidFill>
                  <a:srgbClr val="FFFFFF"/>
                </a:solidFill>
                <a:latin typeface="Poppins"/>
                <a:ea typeface="Poppins"/>
                <a:cs typeface="Poppins"/>
                <a:sym typeface="Poppins"/>
              </a:defRPr>
            </a:pPr>
            <a:r>
              <a:t>The Holy Gospel according to St. Luke, the 1st chapter, beginning at the 46th verse:</a:t>
            </a:r>
          </a:p>
          <a:p>
            <a:pPr algn="just">
              <a:lnSpc>
                <a:spcPts val="4400"/>
              </a:lnSpc>
              <a:defRPr sz="3100">
                <a:solidFill>
                  <a:srgbClr val="FFFFFF"/>
                </a:solidFill>
                <a:latin typeface="Poppins Bold"/>
                <a:ea typeface="Poppins Bold"/>
                <a:cs typeface="Poppins Bold"/>
                <a:sym typeface="Poppins Bold"/>
              </a:defRPr>
            </a:pPr>
            <a:r>
              <a:t>Glory to you, O Lord.</a:t>
            </a:r>
          </a:p>
          <a:p>
            <a:pPr algn="just">
              <a:lnSpc>
                <a:spcPts val="1600"/>
              </a:lnSpc>
            </a:pPr>
          </a:p>
          <a:p>
            <a:pPr algn="just">
              <a:lnSpc>
                <a:spcPts val="4400"/>
              </a:lnSpc>
              <a:defRPr sz="3100">
                <a:solidFill>
                  <a:srgbClr val="FFFFFF"/>
                </a:solidFill>
                <a:latin typeface="Poppins"/>
                <a:ea typeface="Poppins"/>
                <a:cs typeface="Poppins"/>
                <a:sym typeface="Poppins"/>
              </a:defRPr>
            </a:pPr>
            <a:r>
              <a:t>And Mary said, “My soul magnifies the Lord, and my spirit rejoices in God my Savior,</a:t>
            </a:r>
          </a:p>
          <a:p>
            <a:pPr algn="just">
              <a:lnSpc>
                <a:spcPts val="4400"/>
              </a:lnSpc>
              <a:defRPr sz="3100">
                <a:solidFill>
                  <a:srgbClr val="FFFFFF"/>
                </a:solidFill>
                <a:latin typeface="Poppins"/>
                <a:ea typeface="Poppins"/>
                <a:cs typeface="Poppins"/>
                <a:sym typeface="Poppins"/>
              </a:defRPr>
            </a:pPr>
            <a:r>
              <a:t>for he has looked with favor on the lowly state of his servant. Surely from now on all generations will call me blessed, for the Mighty One has done great things for me, and holy is his name; indeed, his mercy is for those who fear him from generation to generation. He has shown strength with his arm; he has scattered the proud in the imagination of their hearts. He has brought down the powerful from their thrones</a:t>
            </a:r>
          </a:p>
          <a:p>
            <a:pPr algn="just">
              <a:lnSpc>
                <a:spcPts val="4400"/>
              </a:lnSpc>
              <a:defRPr sz="3100">
                <a:solidFill>
                  <a:srgbClr val="FFFFFF"/>
                </a:solidFill>
                <a:latin typeface="Poppins"/>
                <a:ea typeface="Poppins"/>
                <a:cs typeface="Poppins"/>
                <a:sym typeface="Poppins"/>
              </a:defRPr>
            </a:pPr>
            <a:r>
              <a:t>and lifted up the lowly; he has filled the hungry with good things and sent the rich away empty. He has come to the aid of his child Israel, in remembrance of his mercy, according to the promise he made to our ancestors, to Abraham and to his descendants forever.”</a:t>
            </a:r>
          </a:p>
          <a:p>
            <a:pPr algn="just">
              <a:lnSpc>
                <a:spcPts val="1600"/>
              </a:lnSpc>
            </a:pPr>
          </a:p>
          <a:p>
            <a:pPr algn="just">
              <a:lnSpc>
                <a:spcPts val="4400"/>
              </a:lnSpc>
              <a:defRPr sz="3100">
                <a:solidFill>
                  <a:srgbClr val="FFFFFF"/>
                </a:solidFill>
                <a:latin typeface="Poppins"/>
                <a:ea typeface="Poppins"/>
                <a:cs typeface="Poppins"/>
                <a:sym typeface="Poppins"/>
              </a:defRPr>
            </a:pPr>
            <a:r>
              <a:t>The Gospel of the Lord. </a:t>
            </a:r>
            <a:r>
              <a:rPr b="1">
                <a:latin typeface="Poppins Bold"/>
                <a:ea typeface="Poppins Bold"/>
                <a:cs typeface="Poppins Bold"/>
                <a:sym typeface="Poppins Bold"/>
              </a:rPr>
              <a:t>Praise to you, O Christ.</a:t>
            </a:r>
            <a:endParaRPr>
              <a:latin typeface="Poppins Bold"/>
              <a:ea typeface="Poppins Bold"/>
              <a:cs typeface="Poppins Bold"/>
              <a:sym typeface="Poppins Bold"/>
            </a:endParaRPr>
          </a:p>
          <a:p>
            <a:pPr algn="just">
              <a:lnSpc>
                <a:spcPts val="1600"/>
              </a:lnSpc>
            </a:pPr>
            <a:endParaRPr>
              <a:latin typeface="Poppins Bold"/>
              <a:ea typeface="Poppins Bold"/>
              <a:cs typeface="Poppins Bold"/>
              <a:sym typeface="Poppins Bold"/>
            </a:endParaRPr>
          </a:p>
          <a:p>
            <a:pPr algn="just">
              <a:lnSpc>
                <a:spcPts val="4400"/>
              </a:lnSpc>
              <a:defRPr i="1" sz="3100">
                <a:solidFill>
                  <a:srgbClr val="FFFFFF"/>
                </a:solidFill>
                <a:latin typeface="Poppins Italics"/>
                <a:ea typeface="Poppins Italics"/>
                <a:cs typeface="Poppins Italics"/>
                <a:sym typeface="Poppins Italics"/>
              </a:defRPr>
            </a:pPr>
            <a:r>
              <a:t>Homily by Rev. Kathryn Ophardt</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 name="Freeform 2"/>
          <p:cNvSpPr/>
          <p:nvPr/>
        </p:nvSpPr>
        <p:spPr>
          <a:xfrm>
            <a:off x="0" y="0"/>
            <a:ext cx="18288000" cy="10287000"/>
          </a:xfrm>
          <a:prstGeom prst="rect">
            <a:avLst/>
          </a:prstGeom>
          <a:blipFill>
            <a:blip r:embed="rId2"/>
            <a:stretch>
              <a:fillRect/>
            </a:stretch>
          </a:blipFill>
          <a:ln w="12700">
            <a:miter lim="400000"/>
          </a:ln>
        </p:spPr>
        <p:txBody>
          <a:bodyPr lIns="45719" rIns="45719"/>
          <a:lstStyle/>
          <a:p>
            <a:pPr/>
          </a:p>
        </p:txBody>
      </p:sp>
      <p:sp>
        <p:nvSpPr>
          <p:cNvPr id="144" name="Freeform 3"/>
          <p:cNvSpPr/>
          <p:nvPr/>
        </p:nvSpPr>
        <p:spPr>
          <a:xfrm>
            <a:off x="1028700" y="1777362"/>
            <a:ext cx="3511757" cy="3775140"/>
          </a:xfrm>
          <a:prstGeom prst="rect">
            <a:avLst/>
          </a:prstGeom>
          <a:blipFill>
            <a:blip r:embed="rId3"/>
            <a:stretch>
              <a:fillRect/>
            </a:stretch>
          </a:blipFill>
          <a:ln w="12700">
            <a:miter lim="400000"/>
          </a:ln>
        </p:spPr>
        <p:txBody>
          <a:bodyPr lIns="45719" rIns="45719"/>
          <a:lstStyle/>
          <a:p>
            <a:pPr/>
          </a:p>
        </p:txBody>
      </p:sp>
      <p:sp>
        <p:nvSpPr>
          <p:cNvPr id="145" name="Freeform 4"/>
          <p:cNvSpPr/>
          <p:nvPr/>
        </p:nvSpPr>
        <p:spPr>
          <a:xfrm>
            <a:off x="7535785" y="1451792"/>
            <a:ext cx="3098515" cy="4262356"/>
          </a:xfrm>
          <a:prstGeom prst="rect">
            <a:avLst/>
          </a:prstGeom>
          <a:blipFill>
            <a:blip r:embed="rId4"/>
            <a:stretch>
              <a:fillRect/>
            </a:stretch>
          </a:blipFill>
          <a:ln w="12700">
            <a:miter lim="400000"/>
          </a:ln>
        </p:spPr>
        <p:txBody>
          <a:bodyPr lIns="45719" rIns="45719"/>
          <a:lstStyle/>
          <a:p>
            <a:pPr/>
          </a:p>
        </p:txBody>
      </p:sp>
      <p:sp>
        <p:nvSpPr>
          <p:cNvPr id="146" name="Freeform 5"/>
          <p:cNvSpPr/>
          <p:nvPr/>
        </p:nvSpPr>
        <p:spPr>
          <a:xfrm>
            <a:off x="14024325" y="2071553"/>
            <a:ext cx="3234975" cy="3186758"/>
          </a:xfrm>
          <a:prstGeom prst="rect">
            <a:avLst/>
          </a:prstGeom>
          <a:blipFill>
            <a:blip r:embed="rId5"/>
            <a:stretch>
              <a:fillRect/>
            </a:stretch>
          </a:blipFill>
          <a:ln w="12700">
            <a:miter lim="400000"/>
          </a:ln>
        </p:spPr>
        <p:txBody>
          <a:bodyPr lIns="45719" rIns="45719"/>
          <a:lstStyle/>
          <a:p>
            <a:pPr/>
          </a:p>
        </p:txBody>
      </p:sp>
      <p:sp>
        <p:nvSpPr>
          <p:cNvPr id="147" name="TextBox 6"/>
          <p:cNvSpPr txBox="1"/>
          <p:nvPr/>
        </p:nvSpPr>
        <p:spPr>
          <a:xfrm>
            <a:off x="598358" y="318317"/>
            <a:ext cx="17091284" cy="106640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8800"/>
              </a:lnSpc>
              <a:defRPr sz="5900">
                <a:solidFill>
                  <a:srgbClr val="FFFFFF"/>
                </a:solidFill>
                <a:latin typeface="Norwester"/>
                <a:ea typeface="Norwester"/>
                <a:cs typeface="Norwester"/>
                <a:sym typeface="Norwester"/>
              </a:defRPr>
            </a:lvl1pPr>
          </a:lstStyle>
          <a:p>
            <a:pPr/>
            <a:r>
              <a:t>THREE STATIONS ON THE WAY TO THE TABLE</a:t>
            </a:r>
          </a:p>
        </p:txBody>
      </p:sp>
      <p:sp>
        <p:nvSpPr>
          <p:cNvPr id="148" name="TextBox 7"/>
          <p:cNvSpPr txBox="1"/>
          <p:nvPr/>
        </p:nvSpPr>
        <p:spPr>
          <a:xfrm>
            <a:off x="5244305" y="5637946"/>
            <a:ext cx="7799390" cy="372237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ts val="3700"/>
              </a:lnSpc>
              <a:defRPr sz="2600">
                <a:solidFill>
                  <a:srgbClr val="FFFFFF"/>
                </a:solidFill>
                <a:latin typeface="Poppins"/>
                <a:ea typeface="Poppins"/>
                <a:cs typeface="Poppins"/>
                <a:sym typeface="Poppins"/>
              </a:defRPr>
            </a:pPr>
            <a:r>
              <a:t>Visio Divina</a:t>
            </a:r>
          </a:p>
          <a:p>
            <a:pPr lvl="1" marL="575509" indent="-287753" algn="ctr">
              <a:lnSpc>
                <a:spcPts val="3700"/>
              </a:lnSpc>
              <a:buSzPct val="100000"/>
              <a:buFont typeface="Arial"/>
              <a:buChar char="•"/>
              <a:defRPr sz="2600">
                <a:solidFill>
                  <a:srgbClr val="FFFFFF"/>
                </a:solidFill>
                <a:latin typeface="Poppins"/>
                <a:ea typeface="Poppins"/>
                <a:cs typeface="Poppins"/>
                <a:sym typeface="Poppins"/>
              </a:defRPr>
            </a:pPr>
            <a:r>
              <a:t>Prayerfully gaze at the image of Mary. What do you notice?</a:t>
            </a:r>
          </a:p>
          <a:p>
            <a:pPr lvl="1" marL="575509" indent="-287753" algn="ctr">
              <a:lnSpc>
                <a:spcPts val="3700"/>
              </a:lnSpc>
              <a:buSzPct val="100000"/>
              <a:buFont typeface="Arial"/>
              <a:buChar char="•"/>
              <a:defRPr sz="2600">
                <a:solidFill>
                  <a:srgbClr val="FFFFFF"/>
                </a:solidFill>
                <a:latin typeface="Poppins"/>
                <a:ea typeface="Poppins"/>
                <a:cs typeface="Poppins"/>
                <a:sym typeface="Poppins"/>
              </a:defRPr>
            </a:pPr>
            <a:r>
              <a:t>How do you feel as you look at the image? Does it comfort you? Does it challenge you?</a:t>
            </a:r>
          </a:p>
          <a:p>
            <a:pPr lvl="1" marL="575509" indent="-287753" algn="ctr">
              <a:lnSpc>
                <a:spcPts val="3700"/>
              </a:lnSpc>
              <a:buSzPct val="100000"/>
              <a:buFont typeface="Arial"/>
              <a:buChar char="•"/>
              <a:defRPr sz="2600">
                <a:solidFill>
                  <a:srgbClr val="FFFFFF"/>
                </a:solidFill>
                <a:latin typeface="Poppins"/>
                <a:ea typeface="Poppins"/>
                <a:cs typeface="Poppins"/>
                <a:sym typeface="Poppins"/>
              </a:defRPr>
            </a:pPr>
            <a:r>
              <a:t>How do you see Mary being transformed? How is God inviting you to be transformed?</a:t>
            </a:r>
          </a:p>
        </p:txBody>
      </p:sp>
      <p:sp>
        <p:nvSpPr>
          <p:cNvPr id="149" name="TextBox 8"/>
          <p:cNvSpPr txBox="1"/>
          <p:nvPr/>
        </p:nvSpPr>
        <p:spPr>
          <a:xfrm>
            <a:off x="151587" y="5476875"/>
            <a:ext cx="4882504" cy="318134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ts val="4200"/>
              </a:lnSpc>
              <a:defRPr sz="3000">
                <a:solidFill>
                  <a:srgbClr val="FFFFFF"/>
                </a:solidFill>
                <a:latin typeface="Poppins"/>
                <a:ea typeface="Poppins"/>
                <a:cs typeface="Poppins"/>
                <a:sym typeface="Poppins"/>
              </a:defRPr>
            </a:pPr>
            <a:r>
              <a:t>Confession:</a:t>
            </a:r>
          </a:p>
          <a:p>
            <a:pPr algn="ctr">
              <a:lnSpc>
                <a:spcPts val="4200"/>
              </a:lnSpc>
            </a:pPr>
          </a:p>
          <a:p>
            <a:pPr algn="ctr">
              <a:lnSpc>
                <a:spcPts val="4200"/>
              </a:lnSpc>
              <a:defRPr sz="3000">
                <a:solidFill>
                  <a:srgbClr val="FFFFFF"/>
                </a:solidFill>
                <a:latin typeface="Poppins"/>
                <a:ea typeface="Poppins"/>
                <a:cs typeface="Poppins"/>
                <a:sym typeface="Poppins"/>
              </a:defRPr>
            </a:pPr>
            <a:r>
              <a:t>What is God burning away within you?</a:t>
            </a:r>
          </a:p>
          <a:p>
            <a:pPr algn="ctr">
              <a:lnSpc>
                <a:spcPts val="4200"/>
              </a:lnSpc>
            </a:pPr>
          </a:p>
          <a:p>
            <a:pPr algn="ctr">
              <a:lnSpc>
                <a:spcPts val="4200"/>
              </a:lnSpc>
              <a:defRPr sz="3000">
                <a:solidFill>
                  <a:srgbClr val="FFFFFF"/>
                </a:solidFill>
                <a:latin typeface="Poppins"/>
                <a:ea typeface="Poppins"/>
                <a:cs typeface="Poppins"/>
                <a:sym typeface="Poppins"/>
              </a:defRPr>
            </a:pPr>
            <a:r>
              <a:t>Refining as with fire?</a:t>
            </a:r>
          </a:p>
        </p:txBody>
      </p:sp>
      <p:sp>
        <p:nvSpPr>
          <p:cNvPr id="150" name="TextBox 9"/>
          <p:cNvSpPr txBox="1"/>
          <p:nvPr/>
        </p:nvSpPr>
        <p:spPr>
          <a:xfrm>
            <a:off x="13253243" y="5466776"/>
            <a:ext cx="4882505" cy="318134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ts val="4200"/>
              </a:lnSpc>
              <a:defRPr sz="3000">
                <a:solidFill>
                  <a:srgbClr val="FFFFFF"/>
                </a:solidFill>
                <a:latin typeface="Poppins"/>
                <a:ea typeface="Poppins"/>
                <a:cs typeface="Poppins"/>
                <a:sym typeface="Poppins"/>
              </a:defRPr>
            </a:pPr>
            <a:r>
              <a:t>Repentance:</a:t>
            </a:r>
          </a:p>
          <a:p>
            <a:pPr algn="ctr">
              <a:lnSpc>
                <a:spcPts val="4200"/>
              </a:lnSpc>
              <a:defRPr sz="3000">
                <a:solidFill>
                  <a:srgbClr val="FFFFFF"/>
                </a:solidFill>
                <a:latin typeface="Poppins"/>
                <a:ea typeface="Poppins"/>
                <a:cs typeface="Poppins"/>
                <a:sym typeface="Poppins"/>
              </a:defRPr>
            </a:pPr>
            <a:r>
              <a:t>Write an idol on a piece of paper (either personal or of your congregation). Then take it to your fire &amp; burn it away.</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2" name="Freeform 2"/>
          <p:cNvSpPr/>
          <p:nvPr/>
        </p:nvSpPr>
        <p:spPr>
          <a:xfrm>
            <a:off x="0" y="0"/>
            <a:ext cx="18288000" cy="10287000"/>
          </a:xfrm>
          <a:prstGeom prst="rect">
            <a:avLst/>
          </a:prstGeom>
          <a:blipFill>
            <a:blip r:embed="rId2"/>
            <a:stretch>
              <a:fillRect/>
            </a:stretch>
          </a:blipFill>
          <a:ln w="12700">
            <a:miter lim="400000"/>
          </a:ln>
        </p:spPr>
        <p:txBody>
          <a:bodyPr lIns="45719" rIns="45719"/>
          <a:lstStyle/>
          <a:p>
            <a:pPr/>
          </a:p>
        </p:txBody>
      </p:sp>
      <p:sp>
        <p:nvSpPr>
          <p:cNvPr id="153" name="TextBox 3"/>
          <p:cNvSpPr txBox="1"/>
          <p:nvPr/>
        </p:nvSpPr>
        <p:spPr>
          <a:xfrm>
            <a:off x="1569046" y="-80962"/>
            <a:ext cx="15149908" cy="211972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17500"/>
              </a:lnSpc>
              <a:defRPr sz="11700">
                <a:solidFill>
                  <a:srgbClr val="FFFFFF"/>
                </a:solidFill>
                <a:latin typeface="Norwester"/>
                <a:ea typeface="Norwester"/>
                <a:cs typeface="Norwester"/>
                <a:sym typeface="Norwester"/>
              </a:defRPr>
            </a:lvl1pPr>
          </a:lstStyle>
          <a:p>
            <a:pPr/>
            <a:r>
              <a:t>SEALING THE WORD</a:t>
            </a:r>
          </a:p>
        </p:txBody>
      </p:sp>
      <p:sp>
        <p:nvSpPr>
          <p:cNvPr id="154" name="TextBox 4"/>
          <p:cNvSpPr txBox="1"/>
          <p:nvPr/>
        </p:nvSpPr>
        <p:spPr>
          <a:xfrm>
            <a:off x="1288659" y="9711615"/>
            <a:ext cx="15149908" cy="41414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3300"/>
              </a:lnSpc>
              <a:defRPr sz="2700">
                <a:solidFill>
                  <a:srgbClr val="210D41"/>
                </a:solidFill>
                <a:latin typeface="Poppins Bold Italics"/>
                <a:ea typeface="Poppins Bold Italics"/>
                <a:cs typeface="Poppins Bold Italics"/>
                <a:sym typeface="Poppins Bold Italics"/>
              </a:defRPr>
            </a:lvl1pPr>
          </a:lstStyle>
          <a:p>
            <a:pPr/>
            <a:r>
              <a:t>CELBRANT KAROL NIEHAUS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210D41"/>
        </a:solidFill>
      </p:bgPr>
    </p:bg>
    <p:spTree>
      <p:nvGrpSpPr>
        <p:cNvPr id="1" name=""/>
        <p:cNvGrpSpPr/>
        <p:nvPr/>
      </p:nvGrpSpPr>
      <p:grpSpPr>
        <a:xfrm>
          <a:off x="0" y="0"/>
          <a:ext cx="0" cy="0"/>
          <a:chOff x="0" y="0"/>
          <a:chExt cx="0" cy="0"/>
        </a:xfrm>
      </p:grpSpPr>
      <p:sp>
        <p:nvSpPr>
          <p:cNvPr id="105" name="TextBox 2"/>
          <p:cNvSpPr txBox="1"/>
          <p:nvPr/>
        </p:nvSpPr>
        <p:spPr>
          <a:xfrm>
            <a:off x="1318839" y="1019175"/>
            <a:ext cx="15650321" cy="146289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12300"/>
              </a:lnSpc>
              <a:defRPr sz="7300">
                <a:solidFill>
                  <a:srgbClr val="FFFFFF"/>
                </a:solidFill>
                <a:latin typeface="Norwester"/>
                <a:ea typeface="Norwester"/>
                <a:cs typeface="Norwester"/>
                <a:sym typeface="Norwester"/>
              </a:defRPr>
            </a:lvl1pPr>
          </a:lstStyle>
          <a:p>
            <a:pPr/>
            <a:r>
              <a:t>GATHERING AROUND THE WORD</a:t>
            </a:r>
          </a:p>
        </p:txBody>
      </p:sp>
      <p:sp>
        <p:nvSpPr>
          <p:cNvPr id="106" name="TextBox 3"/>
          <p:cNvSpPr txBox="1"/>
          <p:nvPr/>
        </p:nvSpPr>
        <p:spPr>
          <a:xfrm>
            <a:off x="1181877" y="3043190"/>
            <a:ext cx="15787283" cy="558927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ts val="4200"/>
              </a:lnSpc>
              <a:defRPr sz="3000">
                <a:solidFill>
                  <a:srgbClr val="FFFFFF"/>
                </a:solidFill>
                <a:latin typeface="Poppins"/>
                <a:ea typeface="Poppins"/>
                <a:cs typeface="Poppins"/>
                <a:sym typeface="Poppins"/>
              </a:defRPr>
            </a:pPr>
            <a:r>
              <a:t>One: Arise, shine; for your light has come, and the glory of the Lord has risen upon you. For darkness shall cover the earth, and thick darkness the peoples; but the Lord will arise upon you, and his glory will appear over you.</a:t>
            </a:r>
          </a:p>
          <a:p>
            <a:pPr algn="ctr">
              <a:lnSpc>
                <a:spcPts val="800"/>
              </a:lnSpc>
            </a:pPr>
          </a:p>
          <a:p>
            <a:pPr algn="ctr">
              <a:lnSpc>
                <a:spcPts val="4200"/>
              </a:lnSpc>
              <a:defRPr b="1" sz="3000">
                <a:solidFill>
                  <a:srgbClr val="FFFFFF"/>
                </a:solidFill>
                <a:latin typeface="Poppins Bold"/>
                <a:ea typeface="Poppins Bold"/>
                <a:cs typeface="Poppins Bold"/>
                <a:sym typeface="Poppins Bold"/>
              </a:defRPr>
            </a:pPr>
            <a:r>
              <a:t>Many: Nations shall come to your light, and kings to the brightness of your dawn.</a:t>
            </a:r>
          </a:p>
          <a:p>
            <a:pPr algn="ctr">
              <a:lnSpc>
                <a:spcPts val="4200"/>
              </a:lnSpc>
              <a:defRPr sz="3000">
                <a:solidFill>
                  <a:srgbClr val="FFFFFF"/>
                </a:solidFill>
                <a:latin typeface="Poppins"/>
                <a:ea typeface="Poppins"/>
                <a:cs typeface="Poppins"/>
                <a:sym typeface="Poppins"/>
              </a:defRPr>
            </a:pPr>
            <a:r>
              <a:t>One: The sun shall no longer be your light by day, nor for brightness shall the moon give light to you by night; but the LORD will be your everlasting light, and your God will be your glory.</a:t>
            </a:r>
          </a:p>
          <a:p>
            <a:pPr algn="ctr">
              <a:lnSpc>
                <a:spcPts val="800"/>
              </a:lnSpc>
            </a:pPr>
          </a:p>
          <a:p>
            <a:pPr algn="ctr">
              <a:lnSpc>
                <a:spcPts val="4200"/>
              </a:lnSpc>
              <a:defRPr b="1" sz="3000">
                <a:solidFill>
                  <a:srgbClr val="FFFFFF"/>
                </a:solidFill>
                <a:latin typeface="Poppins Bold"/>
                <a:ea typeface="Poppins Bold"/>
                <a:cs typeface="Poppins Bold"/>
                <a:sym typeface="Poppins Bold"/>
              </a:defRPr>
            </a:pPr>
            <a:r>
              <a:t>Many: Your sun shall no more go down, or your moon withdraw itself; for the Lord will be your everlasting light, and your days of mourning shall be ended.</a:t>
            </a:r>
          </a:p>
          <a:p>
            <a:pPr algn="ctr">
              <a:lnSpc>
                <a:spcPts val="800"/>
              </a:lnSpc>
            </a:pPr>
          </a:p>
          <a:p>
            <a:pPr algn="ctr">
              <a:lnSpc>
                <a:spcPts val="4200"/>
              </a:lnSpc>
              <a:defRPr b="1" sz="3000">
                <a:solidFill>
                  <a:srgbClr val="FFFFFF"/>
                </a:solidFill>
                <a:latin typeface="Poppins Bold"/>
                <a:ea typeface="Poppins Bold"/>
                <a:cs typeface="Poppins Bold"/>
                <a:sym typeface="Poppins Bold"/>
              </a:defRPr>
            </a:pPr>
            <a:r>
              <a:t>All: I am the LORD; in its time I will accomplish it quickly.</a:t>
            </a:r>
          </a:p>
        </p:txBody>
      </p:sp>
      <p:sp>
        <p:nvSpPr>
          <p:cNvPr id="107" name="TextBox 4"/>
          <p:cNvSpPr txBox="1"/>
          <p:nvPr/>
        </p:nvSpPr>
        <p:spPr>
          <a:xfrm>
            <a:off x="889024" y="9239250"/>
            <a:ext cx="3581476" cy="26301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2100"/>
              </a:lnSpc>
              <a:defRPr sz="1700">
                <a:solidFill>
                  <a:srgbClr val="FFFFFF"/>
                </a:solidFill>
                <a:latin typeface="Arimo Italics"/>
                <a:ea typeface="Arimo Italics"/>
                <a:cs typeface="Arimo Italics"/>
                <a:sym typeface="Arimo Italics"/>
              </a:defRPr>
            </a:lvl1pPr>
          </a:lstStyle>
          <a:p>
            <a:pPr/>
            <a:r>
              <a:t>LITUGIST: REV. JOE SVANCARA </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 name="Freeform 2"/>
          <p:cNvSpPr/>
          <p:nvPr/>
        </p:nvSpPr>
        <p:spPr>
          <a:xfrm>
            <a:off x="0" y="0"/>
            <a:ext cx="18288000" cy="10287000"/>
          </a:xfrm>
          <a:prstGeom prst="rect">
            <a:avLst/>
          </a:prstGeom>
          <a:blipFill>
            <a:blip r:embed="rId2"/>
            <a:stretch>
              <a:fillRect/>
            </a:stretch>
          </a:blipFill>
          <a:ln w="12700">
            <a:miter lim="400000"/>
          </a:ln>
        </p:spPr>
        <p:txBody>
          <a:bodyPr lIns="45719" rIns="45719"/>
          <a:lstStyle/>
          <a:p>
            <a:pPr/>
          </a:p>
        </p:txBody>
      </p:sp>
      <p:sp>
        <p:nvSpPr>
          <p:cNvPr id="157" name="TextBox 3"/>
          <p:cNvSpPr txBox="1"/>
          <p:nvPr/>
        </p:nvSpPr>
        <p:spPr>
          <a:xfrm>
            <a:off x="3930774" y="857249"/>
            <a:ext cx="13477241" cy="137158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11200"/>
              </a:lnSpc>
              <a:defRPr sz="8000">
                <a:solidFill>
                  <a:srgbClr val="FFFFFF"/>
                </a:solidFill>
                <a:latin typeface="Norwester"/>
                <a:ea typeface="Norwester"/>
                <a:cs typeface="Norwester"/>
                <a:sym typeface="Norwester"/>
              </a:defRPr>
            </a:lvl1pPr>
          </a:lstStyle>
          <a:p>
            <a:pPr/>
            <a:r>
              <a:t>INVITATION TO THE TABLE</a:t>
            </a:r>
          </a:p>
        </p:txBody>
      </p:sp>
      <p:sp>
        <p:nvSpPr>
          <p:cNvPr id="158" name="TextBox 4"/>
          <p:cNvSpPr txBox="1"/>
          <p:nvPr/>
        </p:nvSpPr>
        <p:spPr>
          <a:xfrm>
            <a:off x="3930774" y="2319157"/>
            <a:ext cx="10176500" cy="741807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just">
              <a:lnSpc>
                <a:spcPts val="4200"/>
              </a:lnSpc>
              <a:defRPr sz="3000">
                <a:solidFill>
                  <a:srgbClr val="FFFFFF"/>
                </a:solidFill>
                <a:latin typeface="Poppins"/>
                <a:ea typeface="Poppins"/>
                <a:cs typeface="Poppins"/>
                <a:sym typeface="Poppins"/>
              </a:defRPr>
            </a:pPr>
            <a:r>
              <a:t>Friends, this is the joyful feast of the people of God!  </a:t>
            </a:r>
          </a:p>
          <a:p>
            <a:pPr algn="just">
              <a:lnSpc>
                <a:spcPts val="4200"/>
              </a:lnSpc>
              <a:defRPr sz="3000">
                <a:solidFill>
                  <a:srgbClr val="FFFFFF"/>
                </a:solidFill>
                <a:latin typeface="Poppins"/>
                <a:ea typeface="Poppins"/>
                <a:cs typeface="Poppins"/>
                <a:sym typeface="Poppins"/>
              </a:defRPr>
            </a:pPr>
            <a:r>
              <a:t>They will come from east and west,  </a:t>
            </a:r>
          </a:p>
          <a:p>
            <a:pPr algn="just">
              <a:lnSpc>
                <a:spcPts val="4200"/>
              </a:lnSpc>
              <a:defRPr sz="3000">
                <a:solidFill>
                  <a:srgbClr val="FFFFFF"/>
                </a:solidFill>
                <a:latin typeface="Poppins"/>
                <a:ea typeface="Poppins"/>
                <a:cs typeface="Poppins"/>
                <a:sym typeface="Poppins"/>
              </a:defRPr>
            </a:pPr>
            <a:r>
              <a:t>and from north and south,  </a:t>
            </a:r>
          </a:p>
          <a:p>
            <a:pPr algn="just">
              <a:lnSpc>
                <a:spcPts val="4200"/>
              </a:lnSpc>
              <a:defRPr sz="3000">
                <a:solidFill>
                  <a:srgbClr val="FFFFFF"/>
                </a:solidFill>
                <a:latin typeface="Poppins"/>
                <a:ea typeface="Poppins"/>
                <a:cs typeface="Poppins"/>
                <a:sym typeface="Poppins"/>
              </a:defRPr>
            </a:pPr>
            <a:r>
              <a:t>and sit at table in the kingdom of God.  </a:t>
            </a:r>
          </a:p>
          <a:p>
            <a:pPr algn="just">
              <a:lnSpc>
                <a:spcPts val="4200"/>
              </a:lnSpc>
              <a:defRPr sz="3000">
                <a:solidFill>
                  <a:srgbClr val="FFFFFF"/>
                </a:solidFill>
                <a:latin typeface="Poppins"/>
                <a:ea typeface="Poppins"/>
                <a:cs typeface="Poppins"/>
                <a:sym typeface="Poppins"/>
              </a:defRPr>
            </a:pPr>
            <a:r>
              <a:t>According to Luke,  </a:t>
            </a:r>
          </a:p>
          <a:p>
            <a:pPr algn="just">
              <a:lnSpc>
                <a:spcPts val="4200"/>
              </a:lnSpc>
              <a:defRPr sz="3000">
                <a:solidFill>
                  <a:srgbClr val="FFFFFF"/>
                </a:solidFill>
                <a:latin typeface="Poppins"/>
                <a:ea typeface="Poppins"/>
                <a:cs typeface="Poppins"/>
                <a:sym typeface="Poppins"/>
              </a:defRPr>
            </a:pPr>
            <a:r>
              <a:t>when our risen Lord was at table with his disciples,  </a:t>
            </a:r>
          </a:p>
          <a:p>
            <a:pPr algn="just">
              <a:lnSpc>
                <a:spcPts val="4200"/>
              </a:lnSpc>
              <a:defRPr sz="3000">
                <a:solidFill>
                  <a:srgbClr val="FFFFFF"/>
                </a:solidFill>
                <a:latin typeface="Poppins"/>
                <a:ea typeface="Poppins"/>
                <a:cs typeface="Poppins"/>
                <a:sym typeface="Poppins"/>
              </a:defRPr>
            </a:pPr>
            <a:r>
              <a:t>he took the bread, and blessed and broke it,  </a:t>
            </a:r>
          </a:p>
          <a:p>
            <a:pPr algn="just">
              <a:lnSpc>
                <a:spcPts val="4200"/>
              </a:lnSpc>
              <a:defRPr sz="3000">
                <a:solidFill>
                  <a:srgbClr val="FFFFFF"/>
                </a:solidFill>
                <a:latin typeface="Poppins"/>
                <a:ea typeface="Poppins"/>
                <a:cs typeface="Poppins"/>
                <a:sym typeface="Poppins"/>
              </a:defRPr>
            </a:pPr>
            <a:r>
              <a:t>and gave it to them.  </a:t>
            </a:r>
          </a:p>
          <a:p>
            <a:pPr algn="just">
              <a:lnSpc>
                <a:spcPts val="4200"/>
              </a:lnSpc>
              <a:defRPr sz="3000">
                <a:solidFill>
                  <a:srgbClr val="FFFFFF"/>
                </a:solidFill>
                <a:latin typeface="Poppins"/>
                <a:ea typeface="Poppins"/>
                <a:cs typeface="Poppins"/>
                <a:sym typeface="Poppins"/>
              </a:defRPr>
            </a:pPr>
            <a:r>
              <a:t>Then their eyes were opened  </a:t>
            </a:r>
          </a:p>
          <a:p>
            <a:pPr algn="just">
              <a:lnSpc>
                <a:spcPts val="4200"/>
              </a:lnSpc>
              <a:defRPr sz="3000">
                <a:solidFill>
                  <a:srgbClr val="FFFFFF"/>
                </a:solidFill>
                <a:latin typeface="Poppins"/>
                <a:ea typeface="Poppins"/>
                <a:cs typeface="Poppins"/>
                <a:sym typeface="Poppins"/>
              </a:defRPr>
            </a:pPr>
            <a:r>
              <a:t>and they recognized him.  </a:t>
            </a:r>
          </a:p>
          <a:p>
            <a:pPr algn="just">
              <a:lnSpc>
                <a:spcPts val="4200"/>
              </a:lnSpc>
              <a:defRPr sz="3000">
                <a:solidFill>
                  <a:srgbClr val="FFFFFF"/>
                </a:solidFill>
                <a:latin typeface="Poppins"/>
                <a:ea typeface="Poppins"/>
                <a:cs typeface="Poppins"/>
                <a:sym typeface="Poppins"/>
              </a:defRPr>
            </a:pPr>
            <a:r>
              <a:t>This is the Lord’s table.  </a:t>
            </a:r>
          </a:p>
          <a:p>
            <a:pPr algn="just">
              <a:lnSpc>
                <a:spcPts val="4200"/>
              </a:lnSpc>
              <a:defRPr sz="3000">
                <a:solidFill>
                  <a:srgbClr val="FFFFFF"/>
                </a:solidFill>
                <a:latin typeface="Poppins"/>
                <a:ea typeface="Poppins"/>
                <a:cs typeface="Poppins"/>
                <a:sym typeface="Poppins"/>
              </a:defRPr>
            </a:pPr>
            <a:r>
              <a:t>Our Savior invites those who trust him  </a:t>
            </a:r>
          </a:p>
          <a:p>
            <a:pPr algn="just">
              <a:lnSpc>
                <a:spcPts val="4200"/>
              </a:lnSpc>
              <a:defRPr sz="3000">
                <a:solidFill>
                  <a:srgbClr val="FFFFFF"/>
                </a:solidFill>
                <a:latin typeface="Poppins"/>
                <a:ea typeface="Poppins"/>
                <a:cs typeface="Poppins"/>
                <a:sym typeface="Poppins"/>
              </a:defRPr>
            </a:pPr>
            <a:r>
              <a:t>to share the feast which he has prepared. </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 name="Freeform 2"/>
          <p:cNvSpPr/>
          <p:nvPr/>
        </p:nvSpPr>
        <p:spPr>
          <a:xfrm>
            <a:off x="0" y="0"/>
            <a:ext cx="18288000" cy="10287000"/>
          </a:xfrm>
          <a:prstGeom prst="rect">
            <a:avLst/>
          </a:prstGeom>
          <a:blipFill>
            <a:blip r:embed="rId2"/>
            <a:stretch>
              <a:fillRect/>
            </a:stretch>
          </a:blipFill>
          <a:ln w="12700">
            <a:miter lim="400000"/>
          </a:ln>
        </p:spPr>
        <p:txBody>
          <a:bodyPr lIns="45719" rIns="45719"/>
          <a:lstStyle/>
          <a:p>
            <a:pPr/>
          </a:p>
        </p:txBody>
      </p:sp>
      <p:sp>
        <p:nvSpPr>
          <p:cNvPr id="161" name="TextBox 3"/>
          <p:cNvSpPr txBox="1"/>
          <p:nvPr/>
        </p:nvSpPr>
        <p:spPr>
          <a:xfrm>
            <a:off x="5070790" y="249237"/>
            <a:ext cx="11592770" cy="137158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11200"/>
              </a:lnSpc>
              <a:defRPr sz="8000">
                <a:solidFill>
                  <a:srgbClr val="FFFFFF"/>
                </a:solidFill>
                <a:latin typeface="Norwester"/>
                <a:ea typeface="Norwester"/>
                <a:cs typeface="Norwester"/>
                <a:sym typeface="Norwester"/>
              </a:defRPr>
            </a:lvl1pPr>
          </a:lstStyle>
          <a:p>
            <a:pPr/>
            <a:r>
              <a:t>GREAT THANKSGIVING</a:t>
            </a:r>
          </a:p>
        </p:txBody>
      </p:sp>
      <p:sp>
        <p:nvSpPr>
          <p:cNvPr id="162" name="TextBox 4"/>
          <p:cNvSpPr txBox="1"/>
          <p:nvPr/>
        </p:nvSpPr>
        <p:spPr>
          <a:xfrm>
            <a:off x="1028700" y="1541461"/>
            <a:ext cx="16230600" cy="901827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just">
              <a:lnSpc>
                <a:spcPts val="4200"/>
              </a:lnSpc>
              <a:defRPr sz="3000">
                <a:solidFill>
                  <a:srgbClr val="FFFFFF"/>
                </a:solidFill>
                <a:latin typeface="Poppins"/>
                <a:ea typeface="Poppins"/>
                <a:cs typeface="Poppins"/>
                <a:sym typeface="Poppins"/>
              </a:defRPr>
            </a:pPr>
            <a:r>
              <a:t>The Lord be with you.  </a:t>
            </a:r>
          </a:p>
          <a:p>
            <a:pPr algn="just">
              <a:lnSpc>
                <a:spcPts val="4200"/>
              </a:lnSpc>
              <a:defRPr b="1" sz="3000">
                <a:solidFill>
                  <a:srgbClr val="FFFFFF"/>
                </a:solidFill>
                <a:latin typeface="Poppins Bold"/>
                <a:ea typeface="Poppins Bold"/>
                <a:cs typeface="Poppins Bold"/>
                <a:sym typeface="Poppins Bold"/>
              </a:defRPr>
            </a:pPr>
            <a:r>
              <a:t>And also with you.  </a:t>
            </a:r>
          </a:p>
          <a:p>
            <a:pPr algn="just">
              <a:lnSpc>
                <a:spcPts val="4200"/>
              </a:lnSpc>
              <a:defRPr sz="3000">
                <a:solidFill>
                  <a:srgbClr val="FFFFFF"/>
                </a:solidFill>
                <a:latin typeface="Poppins"/>
                <a:ea typeface="Poppins"/>
                <a:cs typeface="Poppins"/>
                <a:sym typeface="Poppins"/>
              </a:defRPr>
            </a:pPr>
            <a:r>
              <a:t>Lift up your hearts.  </a:t>
            </a:r>
          </a:p>
          <a:p>
            <a:pPr algn="just">
              <a:lnSpc>
                <a:spcPts val="4200"/>
              </a:lnSpc>
              <a:defRPr b="1" sz="3000">
                <a:solidFill>
                  <a:srgbClr val="FFFFFF"/>
                </a:solidFill>
                <a:latin typeface="Poppins Bold"/>
                <a:ea typeface="Poppins Bold"/>
                <a:cs typeface="Poppins Bold"/>
                <a:sym typeface="Poppins Bold"/>
              </a:defRPr>
            </a:pPr>
            <a:r>
              <a:t>We lift them up to the Lord.  </a:t>
            </a:r>
          </a:p>
          <a:p>
            <a:pPr algn="just">
              <a:lnSpc>
                <a:spcPts val="4200"/>
              </a:lnSpc>
              <a:defRPr sz="3000">
                <a:solidFill>
                  <a:srgbClr val="FFFFFF"/>
                </a:solidFill>
                <a:latin typeface="Poppins"/>
                <a:ea typeface="Poppins"/>
                <a:cs typeface="Poppins"/>
                <a:sym typeface="Poppins"/>
              </a:defRPr>
            </a:pPr>
            <a:r>
              <a:t>Let us give thanks to the Lord our God.  </a:t>
            </a:r>
          </a:p>
          <a:p>
            <a:pPr algn="just">
              <a:lnSpc>
                <a:spcPts val="4200"/>
              </a:lnSpc>
              <a:defRPr sz="3000">
                <a:solidFill>
                  <a:srgbClr val="FFFFFF"/>
                </a:solidFill>
                <a:latin typeface="Poppins Bold"/>
                <a:ea typeface="Poppins Bold"/>
                <a:cs typeface="Poppins Bold"/>
                <a:sym typeface="Poppins Bold"/>
              </a:defRPr>
            </a:pPr>
            <a:r>
              <a:rPr b="1"/>
              <a:t>It is right to give our thanks and praise</a:t>
            </a:r>
            <a:r>
              <a:t>...</a:t>
            </a:r>
          </a:p>
          <a:p>
            <a:pPr algn="just">
              <a:lnSpc>
                <a:spcPts val="4200"/>
              </a:lnSpc>
            </a:pPr>
          </a:p>
          <a:p>
            <a:pPr algn="just">
              <a:lnSpc>
                <a:spcPts val="4200"/>
              </a:lnSpc>
              <a:defRPr sz="3000">
                <a:solidFill>
                  <a:srgbClr val="FFFFFF"/>
                </a:solidFill>
                <a:latin typeface="Poppins"/>
                <a:ea typeface="Poppins"/>
                <a:cs typeface="Poppins"/>
                <a:sym typeface="Poppins"/>
              </a:defRPr>
            </a:pPr>
            <a:r>
              <a:t>Therefore we praise you, joining our voices with the choirs of heaven and with all the faithful of every time and place who forever sing to the glory of your name: </a:t>
            </a:r>
            <a:r>
              <a:rPr>
                <a:latin typeface="Poppins Bold"/>
                <a:ea typeface="Poppins Bold"/>
                <a:cs typeface="Poppins Bold"/>
                <a:sym typeface="Poppins Bold"/>
              </a:rPr>
              <a:t> </a:t>
            </a:r>
            <a:endParaRPr>
              <a:latin typeface="Poppins Bold"/>
              <a:ea typeface="Poppins Bold"/>
              <a:cs typeface="Poppins Bold"/>
              <a:sym typeface="Poppins Bold"/>
            </a:endParaRPr>
          </a:p>
          <a:p>
            <a:pPr algn="just">
              <a:lnSpc>
                <a:spcPts val="4200"/>
              </a:lnSpc>
            </a:pPr>
            <a:endParaRPr>
              <a:latin typeface="Poppins Bold"/>
              <a:ea typeface="Poppins Bold"/>
              <a:cs typeface="Poppins Bold"/>
              <a:sym typeface="Poppins Bold"/>
            </a:endParaRPr>
          </a:p>
          <a:p>
            <a:pPr algn="just">
              <a:lnSpc>
                <a:spcPts val="4200"/>
              </a:lnSpc>
              <a:defRPr b="1" sz="3000">
                <a:solidFill>
                  <a:srgbClr val="FFFFFF"/>
                </a:solidFill>
                <a:latin typeface="Poppins Bold"/>
                <a:ea typeface="Poppins Bold"/>
                <a:cs typeface="Poppins Bold"/>
                <a:sym typeface="Poppins Bold"/>
              </a:defRPr>
            </a:pPr>
            <a:r>
              <a:t>Holy, holy, holy Lord, God of power and might,  </a:t>
            </a:r>
          </a:p>
          <a:p>
            <a:pPr algn="just">
              <a:lnSpc>
                <a:spcPts val="4200"/>
              </a:lnSpc>
              <a:defRPr b="1" sz="3000">
                <a:solidFill>
                  <a:srgbClr val="FFFFFF"/>
                </a:solidFill>
                <a:latin typeface="Poppins Bold"/>
                <a:ea typeface="Poppins Bold"/>
                <a:cs typeface="Poppins Bold"/>
                <a:sym typeface="Poppins Bold"/>
              </a:defRPr>
            </a:pPr>
            <a:r>
              <a:t>heaven and earth are full of your glory.  </a:t>
            </a:r>
          </a:p>
          <a:p>
            <a:pPr algn="just">
              <a:lnSpc>
                <a:spcPts val="4200"/>
              </a:lnSpc>
              <a:defRPr b="1" sz="3000">
                <a:solidFill>
                  <a:srgbClr val="FFFFFF"/>
                </a:solidFill>
                <a:latin typeface="Poppins Bold"/>
                <a:ea typeface="Poppins Bold"/>
                <a:cs typeface="Poppins Bold"/>
                <a:sym typeface="Poppins Bold"/>
              </a:defRPr>
            </a:pPr>
            <a:r>
              <a:t>Hosanna in the highest.  </a:t>
            </a:r>
          </a:p>
          <a:p>
            <a:pPr algn="just">
              <a:lnSpc>
                <a:spcPts val="4200"/>
              </a:lnSpc>
              <a:defRPr b="1" sz="3000">
                <a:solidFill>
                  <a:srgbClr val="FFFFFF"/>
                </a:solidFill>
                <a:latin typeface="Poppins Bold"/>
                <a:ea typeface="Poppins Bold"/>
                <a:cs typeface="Poppins Bold"/>
                <a:sym typeface="Poppins Bold"/>
              </a:defRPr>
            </a:pPr>
            <a:r>
              <a:t>Blessed is he who comes in the name of the Lord.  </a:t>
            </a:r>
          </a:p>
          <a:p>
            <a:pPr algn="just">
              <a:lnSpc>
                <a:spcPts val="4200"/>
              </a:lnSpc>
              <a:defRPr sz="3000">
                <a:solidFill>
                  <a:srgbClr val="FFFFFF"/>
                </a:solidFill>
                <a:latin typeface="Poppins Bold"/>
                <a:ea typeface="Poppins Bold"/>
                <a:cs typeface="Poppins Bold"/>
                <a:sym typeface="Poppins Bold"/>
              </a:defRPr>
            </a:pPr>
            <a:r>
              <a:rPr b="1"/>
              <a:t>Hosanna in the highest</a:t>
            </a:r>
            <a:r>
              <a:t>... </a:t>
            </a:r>
          </a:p>
          <a:p>
            <a:pPr algn="just">
              <a:lnSpc>
                <a:spcPts val="4200"/>
              </a:lnSpc>
              <a:defRPr sz="3000">
                <a:solidFill>
                  <a:srgbClr val="FFFFFF"/>
                </a:solidFill>
                <a:latin typeface="Poppins Bold"/>
                <a:ea typeface="Poppins Bold"/>
                <a:cs typeface="Poppins Bold"/>
                <a:sym typeface="Poppins Bold"/>
              </a:defRPr>
            </a:pPr>
            <a:r>
              <a:t> </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 name="Freeform 2"/>
          <p:cNvSpPr/>
          <p:nvPr/>
        </p:nvSpPr>
        <p:spPr>
          <a:xfrm>
            <a:off x="0" y="0"/>
            <a:ext cx="18288000" cy="10287000"/>
          </a:xfrm>
          <a:prstGeom prst="rect">
            <a:avLst/>
          </a:prstGeom>
          <a:blipFill>
            <a:blip r:embed="rId2"/>
            <a:stretch>
              <a:fillRect/>
            </a:stretch>
          </a:blipFill>
          <a:ln w="12700">
            <a:miter lim="400000"/>
          </a:ln>
        </p:spPr>
        <p:txBody>
          <a:bodyPr lIns="45719" rIns="45719"/>
          <a:lstStyle/>
          <a:p>
            <a:pPr/>
          </a:p>
        </p:txBody>
      </p:sp>
      <p:sp>
        <p:nvSpPr>
          <p:cNvPr id="165" name="TextBox 3"/>
          <p:cNvSpPr txBox="1"/>
          <p:nvPr/>
        </p:nvSpPr>
        <p:spPr>
          <a:xfrm>
            <a:off x="2148310" y="320328"/>
            <a:ext cx="14421981" cy="150670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12300"/>
              </a:lnSpc>
              <a:defRPr sz="8800">
                <a:solidFill>
                  <a:srgbClr val="FFFFFF"/>
                </a:solidFill>
                <a:latin typeface="Norwester"/>
                <a:ea typeface="Norwester"/>
                <a:cs typeface="Norwester"/>
                <a:sym typeface="Norwester"/>
              </a:defRPr>
            </a:lvl1pPr>
          </a:lstStyle>
          <a:p>
            <a:pPr/>
            <a:r>
              <a:t>MEMORIAL ACCLAMATION</a:t>
            </a:r>
          </a:p>
        </p:txBody>
      </p:sp>
      <p:sp>
        <p:nvSpPr>
          <p:cNvPr id="166" name="TextBox 4"/>
          <p:cNvSpPr txBox="1"/>
          <p:nvPr/>
        </p:nvSpPr>
        <p:spPr>
          <a:xfrm>
            <a:off x="2749751" y="2647681"/>
            <a:ext cx="12788498" cy="501153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ts val="9400"/>
              </a:lnSpc>
              <a:defRPr sz="6700">
                <a:solidFill>
                  <a:srgbClr val="FFFFFF"/>
                </a:solidFill>
                <a:latin typeface="Poppins"/>
                <a:ea typeface="Poppins"/>
                <a:cs typeface="Poppins"/>
                <a:sym typeface="Poppins"/>
              </a:defRPr>
            </a:pPr>
            <a:r>
              <a:t>Great is the mystery of faith: </a:t>
            </a:r>
          </a:p>
          <a:p>
            <a:pPr algn="ctr">
              <a:lnSpc>
                <a:spcPts val="2200"/>
              </a:lnSpc>
              <a:defRPr sz="1500">
                <a:solidFill>
                  <a:srgbClr val="FFFFFF"/>
                </a:solidFill>
                <a:latin typeface="Poppins"/>
                <a:ea typeface="Poppins"/>
                <a:cs typeface="Poppins"/>
                <a:sym typeface="Poppins"/>
              </a:defRPr>
            </a:pPr>
            <a:r>
              <a:t> </a:t>
            </a:r>
          </a:p>
          <a:p>
            <a:pPr algn="ctr">
              <a:lnSpc>
                <a:spcPts val="9400"/>
              </a:lnSpc>
              <a:defRPr b="1" sz="6700">
                <a:solidFill>
                  <a:srgbClr val="FFFFFF"/>
                </a:solidFill>
                <a:latin typeface="Poppins Bold"/>
                <a:ea typeface="Poppins Bold"/>
                <a:cs typeface="Poppins Bold"/>
                <a:sym typeface="Poppins Bold"/>
              </a:defRPr>
            </a:pPr>
            <a:r>
              <a:t>Christ has died,  </a:t>
            </a:r>
          </a:p>
          <a:p>
            <a:pPr algn="ctr">
              <a:lnSpc>
                <a:spcPts val="9400"/>
              </a:lnSpc>
              <a:defRPr b="1" sz="6700">
                <a:solidFill>
                  <a:srgbClr val="FFFFFF"/>
                </a:solidFill>
                <a:latin typeface="Poppins Bold"/>
                <a:ea typeface="Poppins Bold"/>
                <a:cs typeface="Poppins Bold"/>
                <a:sym typeface="Poppins Bold"/>
              </a:defRPr>
            </a:pPr>
            <a:r>
              <a:t>Christ is risen,  </a:t>
            </a:r>
          </a:p>
          <a:p>
            <a:pPr algn="ctr">
              <a:lnSpc>
                <a:spcPts val="9400"/>
              </a:lnSpc>
              <a:defRPr b="1" sz="6700">
                <a:solidFill>
                  <a:srgbClr val="FFFFFF"/>
                </a:solidFill>
                <a:latin typeface="Poppins Bold"/>
                <a:ea typeface="Poppins Bold"/>
                <a:cs typeface="Poppins Bold"/>
                <a:sym typeface="Poppins Bold"/>
              </a:defRPr>
            </a:pPr>
            <a:r>
              <a:t>Christ will come again. </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Freeform 2"/>
          <p:cNvSpPr/>
          <p:nvPr/>
        </p:nvSpPr>
        <p:spPr>
          <a:xfrm>
            <a:off x="0" y="0"/>
            <a:ext cx="18288000" cy="10287000"/>
          </a:xfrm>
          <a:prstGeom prst="rect">
            <a:avLst/>
          </a:prstGeom>
          <a:blipFill>
            <a:blip r:embed="rId2"/>
            <a:stretch>
              <a:fillRect/>
            </a:stretch>
          </a:blipFill>
          <a:ln w="12700">
            <a:miter lim="400000"/>
          </a:ln>
        </p:spPr>
        <p:txBody>
          <a:bodyPr lIns="45719" rIns="45719"/>
          <a:lstStyle/>
          <a:p>
            <a:pPr/>
          </a:p>
        </p:txBody>
      </p:sp>
      <p:sp>
        <p:nvSpPr>
          <p:cNvPr id="169" name="TextBox 3"/>
          <p:cNvSpPr txBox="1"/>
          <p:nvPr/>
        </p:nvSpPr>
        <p:spPr>
          <a:xfrm>
            <a:off x="3418590" y="358911"/>
            <a:ext cx="12002551" cy="150670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12300"/>
              </a:lnSpc>
              <a:defRPr sz="8800">
                <a:solidFill>
                  <a:srgbClr val="FFFFFF"/>
                </a:solidFill>
                <a:latin typeface="Norwester"/>
                <a:ea typeface="Norwester"/>
                <a:cs typeface="Norwester"/>
                <a:sym typeface="Norwester"/>
              </a:defRPr>
            </a:lvl1pPr>
          </a:lstStyle>
          <a:p>
            <a:pPr/>
            <a:r>
              <a:t>THE LORD’S PRAYER</a:t>
            </a:r>
          </a:p>
        </p:txBody>
      </p:sp>
      <p:sp>
        <p:nvSpPr>
          <p:cNvPr id="170" name="TextBox 4"/>
          <p:cNvSpPr txBox="1"/>
          <p:nvPr/>
        </p:nvSpPr>
        <p:spPr>
          <a:xfrm>
            <a:off x="713389" y="1756667"/>
            <a:ext cx="16861222" cy="727583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ts val="5800"/>
              </a:lnSpc>
              <a:defRPr sz="4200">
                <a:solidFill>
                  <a:srgbClr val="FFFFFF"/>
                </a:solidFill>
                <a:latin typeface="Poppins"/>
                <a:ea typeface="Poppins"/>
                <a:cs typeface="Poppins"/>
                <a:sym typeface="Poppins"/>
              </a:defRPr>
            </a:pPr>
            <a:r>
              <a:t>As Christ our Savior taught us, we are bold to pray:  </a:t>
            </a:r>
          </a:p>
          <a:p>
            <a:pPr algn="ctr">
              <a:lnSpc>
                <a:spcPts val="5800"/>
              </a:lnSpc>
              <a:defRPr sz="4200">
                <a:solidFill>
                  <a:srgbClr val="FFFFFF"/>
                </a:solidFill>
                <a:latin typeface="Poppins Bold"/>
                <a:ea typeface="Poppins Bold"/>
                <a:cs typeface="Poppins Bold"/>
                <a:sym typeface="Poppins Bold"/>
              </a:defRPr>
            </a:pPr>
            <a:r>
              <a:t>Our Father who art in heaven, hallowed be thy name.  </a:t>
            </a:r>
          </a:p>
          <a:p>
            <a:pPr algn="ctr">
              <a:lnSpc>
                <a:spcPts val="5800"/>
              </a:lnSpc>
              <a:defRPr sz="4200">
                <a:solidFill>
                  <a:srgbClr val="FFFFFF"/>
                </a:solidFill>
                <a:latin typeface="Poppins Bold"/>
                <a:ea typeface="Poppins Bold"/>
                <a:cs typeface="Poppins Bold"/>
                <a:sym typeface="Poppins Bold"/>
              </a:defRPr>
            </a:pPr>
            <a:r>
              <a:t>Thy kingdom come, thy will be done, </a:t>
            </a:r>
          </a:p>
          <a:p>
            <a:pPr algn="ctr">
              <a:lnSpc>
                <a:spcPts val="5800"/>
              </a:lnSpc>
              <a:defRPr sz="4200">
                <a:solidFill>
                  <a:srgbClr val="FFFFFF"/>
                </a:solidFill>
                <a:latin typeface="Poppins Bold"/>
                <a:ea typeface="Poppins Bold"/>
                <a:cs typeface="Poppins Bold"/>
                <a:sym typeface="Poppins Bold"/>
              </a:defRPr>
            </a:pPr>
            <a:r>
              <a:t>on earth as it is in heaven. </a:t>
            </a:r>
          </a:p>
          <a:p>
            <a:pPr algn="ctr">
              <a:lnSpc>
                <a:spcPts val="5800"/>
              </a:lnSpc>
              <a:defRPr sz="4200">
                <a:solidFill>
                  <a:srgbClr val="FFFFFF"/>
                </a:solidFill>
                <a:latin typeface="Poppins Bold"/>
                <a:ea typeface="Poppins Bold"/>
                <a:cs typeface="Poppins Bold"/>
                <a:sym typeface="Poppins Bold"/>
              </a:defRPr>
            </a:pPr>
            <a:r>
              <a:t>Give us this day our daily bread;  </a:t>
            </a:r>
          </a:p>
          <a:p>
            <a:pPr algn="ctr">
              <a:lnSpc>
                <a:spcPts val="5800"/>
              </a:lnSpc>
              <a:defRPr sz="4200">
                <a:solidFill>
                  <a:srgbClr val="FFFFFF"/>
                </a:solidFill>
                <a:latin typeface="Poppins Bold"/>
                <a:ea typeface="Poppins Bold"/>
                <a:cs typeface="Poppins Bold"/>
                <a:sym typeface="Poppins Bold"/>
              </a:defRPr>
            </a:pPr>
            <a:r>
              <a:t>and forgive us our debts, as we forgive our debtors;  </a:t>
            </a:r>
          </a:p>
          <a:p>
            <a:pPr algn="ctr">
              <a:lnSpc>
                <a:spcPts val="5800"/>
              </a:lnSpc>
              <a:defRPr sz="4200">
                <a:solidFill>
                  <a:srgbClr val="FFFFFF"/>
                </a:solidFill>
                <a:latin typeface="Poppins Bold"/>
                <a:ea typeface="Poppins Bold"/>
                <a:cs typeface="Poppins Bold"/>
                <a:sym typeface="Poppins Bold"/>
              </a:defRPr>
            </a:pPr>
            <a:r>
              <a:t> and lead us not into temptation, but deliver us from evil. </a:t>
            </a:r>
          </a:p>
          <a:p>
            <a:pPr algn="ctr">
              <a:lnSpc>
                <a:spcPts val="5800"/>
              </a:lnSpc>
              <a:defRPr sz="4200">
                <a:solidFill>
                  <a:srgbClr val="FFFFFF"/>
                </a:solidFill>
                <a:latin typeface="Poppins Bold"/>
                <a:ea typeface="Poppins Bold"/>
                <a:cs typeface="Poppins Bold"/>
                <a:sym typeface="Poppins Bold"/>
              </a:defRPr>
            </a:pPr>
            <a:r>
              <a:t>For thine is the kingdom and the power and the glory, forever. </a:t>
            </a:r>
          </a:p>
          <a:p>
            <a:pPr algn="ctr">
              <a:lnSpc>
                <a:spcPts val="5800"/>
              </a:lnSpc>
              <a:defRPr sz="4200">
                <a:solidFill>
                  <a:srgbClr val="FFFFFF"/>
                </a:solidFill>
                <a:latin typeface="Poppins Bold"/>
                <a:ea typeface="Poppins Bold"/>
                <a:cs typeface="Poppins Bold"/>
                <a:sym typeface="Poppins Bold"/>
              </a:defRPr>
            </a:pPr>
            <a:r>
              <a:t>Amen.</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 name="Freeform 2"/>
          <p:cNvSpPr/>
          <p:nvPr/>
        </p:nvSpPr>
        <p:spPr>
          <a:xfrm>
            <a:off x="0" y="0"/>
            <a:ext cx="18288000" cy="10287000"/>
          </a:xfrm>
          <a:prstGeom prst="rect">
            <a:avLst/>
          </a:prstGeom>
          <a:blipFill>
            <a:blip r:embed="rId2"/>
            <a:stretch>
              <a:fillRect/>
            </a:stretch>
          </a:blipFill>
          <a:ln w="12700">
            <a:miter lim="400000"/>
          </a:ln>
        </p:spPr>
        <p:txBody>
          <a:bodyPr lIns="45719" rIns="45719"/>
          <a:lstStyle/>
          <a:p>
            <a:pPr/>
          </a:p>
        </p:txBody>
      </p:sp>
      <p:sp>
        <p:nvSpPr>
          <p:cNvPr id="173" name="TextBox 3"/>
          <p:cNvSpPr txBox="1"/>
          <p:nvPr/>
        </p:nvSpPr>
        <p:spPr>
          <a:xfrm>
            <a:off x="1423042" y="186947"/>
            <a:ext cx="16065248" cy="150670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12300"/>
              </a:lnSpc>
              <a:defRPr sz="8800">
                <a:solidFill>
                  <a:srgbClr val="FFFFFF"/>
                </a:solidFill>
                <a:latin typeface="Norwester"/>
                <a:ea typeface="Norwester"/>
                <a:cs typeface="Norwester"/>
                <a:sym typeface="Norwester"/>
              </a:defRPr>
            </a:lvl1pPr>
          </a:lstStyle>
          <a:p>
            <a:pPr/>
            <a:r>
              <a:t> BREAKING OF THE BREAD </a:t>
            </a:r>
          </a:p>
        </p:txBody>
      </p:sp>
      <p:sp>
        <p:nvSpPr>
          <p:cNvPr id="174" name="TextBox 4"/>
          <p:cNvSpPr txBox="1"/>
          <p:nvPr/>
        </p:nvSpPr>
        <p:spPr>
          <a:xfrm>
            <a:off x="713389" y="1894522"/>
            <a:ext cx="16861222" cy="636651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ts val="4600"/>
              </a:lnSpc>
              <a:defRPr sz="3300">
                <a:solidFill>
                  <a:srgbClr val="FFFFFF"/>
                </a:solidFill>
                <a:latin typeface="Poppins"/>
                <a:ea typeface="Poppins"/>
                <a:cs typeface="Poppins"/>
                <a:sym typeface="Poppins"/>
              </a:defRPr>
            </a:pPr>
            <a:r>
              <a:t>The Lord Jesus, on the night of his arrest, took bread,  and after giving thanks to God,   he broke it, and gave it to his disciples, saying:  </a:t>
            </a:r>
          </a:p>
          <a:p>
            <a:pPr algn="ctr">
              <a:lnSpc>
                <a:spcPts val="4600"/>
              </a:lnSpc>
              <a:defRPr sz="3300">
                <a:solidFill>
                  <a:srgbClr val="FFFFFF"/>
                </a:solidFill>
                <a:latin typeface="Poppins"/>
                <a:ea typeface="Poppins"/>
                <a:cs typeface="Poppins"/>
                <a:sym typeface="Poppins"/>
              </a:defRPr>
            </a:pPr>
            <a:r>
              <a:t>Take, eat.   This is my body, given for you.  </a:t>
            </a:r>
          </a:p>
          <a:p>
            <a:pPr algn="ctr">
              <a:lnSpc>
                <a:spcPts val="4600"/>
              </a:lnSpc>
              <a:defRPr sz="3300">
                <a:solidFill>
                  <a:srgbClr val="FFFFFF"/>
                </a:solidFill>
                <a:latin typeface="Poppins"/>
                <a:ea typeface="Poppins"/>
                <a:cs typeface="Poppins"/>
                <a:sym typeface="Poppins"/>
              </a:defRPr>
            </a:pPr>
            <a:r>
              <a:t>Do this in remembrance of me.  </a:t>
            </a:r>
          </a:p>
          <a:p>
            <a:pPr algn="ctr">
              <a:lnSpc>
                <a:spcPts val="4600"/>
              </a:lnSpc>
              <a:defRPr sz="3300">
                <a:solidFill>
                  <a:srgbClr val="FFFFFF"/>
                </a:solidFill>
                <a:latin typeface="Poppins"/>
                <a:ea typeface="Poppins"/>
                <a:cs typeface="Poppins"/>
                <a:sym typeface="Poppins"/>
              </a:defRPr>
            </a:pPr>
            <a:r>
              <a:t>In the same way he took the cup, saying:  </a:t>
            </a:r>
          </a:p>
          <a:p>
            <a:pPr algn="ctr">
              <a:lnSpc>
                <a:spcPts val="4600"/>
              </a:lnSpc>
              <a:defRPr sz="3300">
                <a:solidFill>
                  <a:srgbClr val="FFFFFF"/>
                </a:solidFill>
                <a:latin typeface="Poppins"/>
                <a:ea typeface="Poppins"/>
                <a:cs typeface="Poppins"/>
                <a:sym typeface="Poppins"/>
              </a:defRPr>
            </a:pPr>
            <a:r>
              <a:t>This cup is the new covenant sealed in my blood,  </a:t>
            </a:r>
          </a:p>
          <a:p>
            <a:pPr algn="ctr">
              <a:lnSpc>
                <a:spcPts val="4600"/>
              </a:lnSpc>
              <a:defRPr sz="3300">
                <a:solidFill>
                  <a:srgbClr val="FFFFFF"/>
                </a:solidFill>
                <a:latin typeface="Poppins"/>
                <a:ea typeface="Poppins"/>
                <a:cs typeface="Poppins"/>
                <a:sym typeface="Poppins"/>
              </a:defRPr>
            </a:pPr>
            <a:r>
              <a:t>shed for you for the forgiveness of sins.  </a:t>
            </a:r>
          </a:p>
          <a:p>
            <a:pPr algn="ctr">
              <a:lnSpc>
                <a:spcPts val="4600"/>
              </a:lnSpc>
              <a:defRPr sz="3300">
                <a:solidFill>
                  <a:srgbClr val="FFFFFF"/>
                </a:solidFill>
                <a:latin typeface="Poppins"/>
                <a:ea typeface="Poppins"/>
                <a:cs typeface="Poppins"/>
                <a:sym typeface="Poppins"/>
              </a:defRPr>
            </a:pPr>
            <a:r>
              <a:t>Whenever you drink it, do this in remembrance of me.  </a:t>
            </a:r>
          </a:p>
          <a:p>
            <a:pPr algn="ctr">
              <a:lnSpc>
                <a:spcPts val="4600"/>
              </a:lnSpc>
              <a:defRPr sz="3300">
                <a:solidFill>
                  <a:srgbClr val="FFFFFF"/>
                </a:solidFill>
                <a:latin typeface="Poppins"/>
                <a:ea typeface="Poppins"/>
                <a:cs typeface="Poppins"/>
                <a:sym typeface="Poppins"/>
              </a:defRPr>
            </a:pPr>
            <a:r>
              <a:t>Every time you eat this bread and drink this cup  </a:t>
            </a:r>
          </a:p>
          <a:p>
            <a:pPr algn="ctr">
              <a:lnSpc>
                <a:spcPts val="4600"/>
              </a:lnSpc>
              <a:defRPr sz="3300">
                <a:solidFill>
                  <a:srgbClr val="FFFFFF"/>
                </a:solidFill>
                <a:latin typeface="Poppins"/>
                <a:ea typeface="Poppins"/>
                <a:cs typeface="Poppins"/>
                <a:sym typeface="Poppins"/>
              </a:defRPr>
            </a:pPr>
            <a:r>
              <a:t>you proclaim the saving death of the risen Lord, until he comes.  </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210D41"/>
        </a:solidFill>
      </p:bgPr>
    </p:bg>
    <p:spTree>
      <p:nvGrpSpPr>
        <p:cNvPr id="1" name=""/>
        <p:cNvGrpSpPr/>
        <p:nvPr/>
      </p:nvGrpSpPr>
      <p:grpSpPr>
        <a:xfrm>
          <a:off x="0" y="0"/>
          <a:ext cx="0" cy="0"/>
          <a:chOff x="0" y="0"/>
          <a:chExt cx="0" cy="0"/>
        </a:xfrm>
      </p:grpSpPr>
      <p:sp>
        <p:nvSpPr>
          <p:cNvPr id="176" name="TextBox 2"/>
          <p:cNvSpPr txBox="1"/>
          <p:nvPr/>
        </p:nvSpPr>
        <p:spPr>
          <a:xfrm>
            <a:off x="0" y="1771650"/>
            <a:ext cx="18288000" cy="669160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ts val="13200"/>
              </a:lnSpc>
              <a:defRPr sz="11000">
                <a:solidFill>
                  <a:srgbClr val="FFFFFF"/>
                </a:solidFill>
                <a:latin typeface="Norwester"/>
                <a:ea typeface="Norwester"/>
                <a:cs typeface="Norwester"/>
                <a:sym typeface="Norwester"/>
              </a:defRPr>
            </a:pPr>
            <a:r>
              <a:t>CLOSING HYMN</a:t>
            </a:r>
          </a:p>
          <a:p>
            <a:pPr algn="ctr">
              <a:lnSpc>
                <a:spcPts val="13200"/>
              </a:lnSpc>
            </a:pPr>
          </a:p>
          <a:p>
            <a:pPr algn="ctr">
              <a:lnSpc>
                <a:spcPts val="13200"/>
              </a:lnSpc>
              <a:defRPr sz="11000">
                <a:solidFill>
                  <a:srgbClr val="FFFFFF"/>
                </a:solidFill>
                <a:latin typeface="Norwester"/>
                <a:ea typeface="Norwester"/>
                <a:cs typeface="Norwester"/>
                <a:sym typeface="Norwester"/>
              </a:defRPr>
            </a:pPr>
            <a:r>
              <a:t>#100 “CANTICLE OF THE TURNING” (GTG)</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210D41"/>
        </a:solidFill>
      </p:bgPr>
    </p:bg>
    <p:spTree>
      <p:nvGrpSpPr>
        <p:cNvPr id="1" name=""/>
        <p:cNvGrpSpPr/>
        <p:nvPr/>
      </p:nvGrpSpPr>
      <p:grpSpPr>
        <a:xfrm>
          <a:off x="0" y="0"/>
          <a:ext cx="0" cy="0"/>
          <a:chOff x="0" y="0"/>
          <a:chExt cx="0" cy="0"/>
        </a:xfrm>
      </p:grpSpPr>
      <p:sp>
        <p:nvSpPr>
          <p:cNvPr id="178" name="Freeform 2"/>
          <p:cNvSpPr/>
          <p:nvPr/>
        </p:nvSpPr>
        <p:spPr>
          <a:xfrm>
            <a:off x="2286000" y="0"/>
            <a:ext cx="13716000" cy="10287000"/>
          </a:xfrm>
          <a:prstGeom prst="rect">
            <a:avLst/>
          </a:prstGeom>
          <a:blipFill>
            <a:blip r:embed="rId2"/>
            <a:stretch>
              <a:fillRect/>
            </a:stretch>
          </a:blipFill>
          <a:ln w="12700">
            <a:miter lim="400000"/>
          </a:ln>
        </p:spPr>
        <p:txBody>
          <a:bodyPr lIns="45719" rIns="45719"/>
          <a:lstStyle/>
          <a:p>
            <a:pP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210D41"/>
        </a:solidFill>
      </p:bgPr>
    </p:bg>
    <p:spTree>
      <p:nvGrpSpPr>
        <p:cNvPr id="1" name=""/>
        <p:cNvGrpSpPr/>
        <p:nvPr/>
      </p:nvGrpSpPr>
      <p:grpSpPr>
        <a:xfrm>
          <a:off x="0" y="0"/>
          <a:ext cx="0" cy="0"/>
          <a:chOff x="0" y="0"/>
          <a:chExt cx="0" cy="0"/>
        </a:xfrm>
      </p:grpSpPr>
      <p:sp>
        <p:nvSpPr>
          <p:cNvPr id="180" name="Freeform 2"/>
          <p:cNvSpPr/>
          <p:nvPr/>
        </p:nvSpPr>
        <p:spPr>
          <a:xfrm>
            <a:off x="2286000" y="0"/>
            <a:ext cx="13716000" cy="10287000"/>
          </a:xfrm>
          <a:prstGeom prst="rect">
            <a:avLst/>
          </a:prstGeom>
          <a:blipFill>
            <a:blip r:embed="rId2"/>
            <a:stretch>
              <a:fillRect/>
            </a:stretch>
          </a:blipFill>
          <a:ln w="12700">
            <a:miter lim="400000"/>
          </a:ln>
        </p:spPr>
        <p:txBody>
          <a:bodyPr lIns="45719" rIns="45719"/>
          <a:lstStyle/>
          <a:p>
            <a:pP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210D41"/>
        </a:solidFill>
      </p:bgPr>
    </p:bg>
    <p:spTree>
      <p:nvGrpSpPr>
        <p:cNvPr id="1" name=""/>
        <p:cNvGrpSpPr/>
        <p:nvPr/>
      </p:nvGrpSpPr>
      <p:grpSpPr>
        <a:xfrm>
          <a:off x="0" y="0"/>
          <a:ext cx="0" cy="0"/>
          <a:chOff x="0" y="0"/>
          <a:chExt cx="0" cy="0"/>
        </a:xfrm>
      </p:grpSpPr>
      <p:sp>
        <p:nvSpPr>
          <p:cNvPr id="182" name="Freeform 2"/>
          <p:cNvSpPr/>
          <p:nvPr/>
        </p:nvSpPr>
        <p:spPr>
          <a:xfrm>
            <a:off x="2286000" y="0"/>
            <a:ext cx="13716000" cy="10287000"/>
          </a:xfrm>
          <a:prstGeom prst="rect">
            <a:avLst/>
          </a:prstGeom>
          <a:blipFill>
            <a:blip r:embed="rId2"/>
            <a:stretch>
              <a:fillRect/>
            </a:stretch>
          </a:blipFill>
          <a:ln w="12700">
            <a:miter lim="400000"/>
          </a:ln>
        </p:spPr>
        <p:txBody>
          <a:bodyPr lIns="45719" rIns="45719"/>
          <a:lstStyle/>
          <a:p>
            <a:pP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210D41"/>
        </a:solidFill>
      </p:bgPr>
    </p:bg>
    <p:spTree>
      <p:nvGrpSpPr>
        <p:cNvPr id="1" name=""/>
        <p:cNvGrpSpPr/>
        <p:nvPr/>
      </p:nvGrpSpPr>
      <p:grpSpPr>
        <a:xfrm>
          <a:off x="0" y="0"/>
          <a:ext cx="0" cy="0"/>
          <a:chOff x="0" y="0"/>
          <a:chExt cx="0" cy="0"/>
        </a:xfrm>
      </p:grpSpPr>
      <p:sp>
        <p:nvSpPr>
          <p:cNvPr id="184" name="Freeform 2"/>
          <p:cNvSpPr/>
          <p:nvPr/>
        </p:nvSpPr>
        <p:spPr>
          <a:xfrm>
            <a:off x="2286000" y="0"/>
            <a:ext cx="13716000" cy="10287000"/>
          </a:xfrm>
          <a:prstGeom prst="rect">
            <a:avLst/>
          </a:prstGeom>
          <a:blipFill>
            <a:blip r:embed="rId2"/>
            <a:stretch>
              <a:fillRect/>
            </a:stretch>
          </a:blipFill>
          <a:ln w="12700">
            <a:miter lim="400000"/>
          </a:ln>
        </p:spPr>
        <p:txBody>
          <a:bodyPr lIns="45719" rIns="45719"/>
          <a:lstStyle/>
          <a:p>
            <a:pP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210D41"/>
        </a:solidFill>
      </p:bgPr>
    </p:bg>
    <p:spTree>
      <p:nvGrpSpPr>
        <p:cNvPr id="1" name=""/>
        <p:cNvGrpSpPr/>
        <p:nvPr/>
      </p:nvGrpSpPr>
      <p:grpSpPr>
        <a:xfrm>
          <a:off x="0" y="0"/>
          <a:ext cx="0" cy="0"/>
          <a:chOff x="0" y="0"/>
          <a:chExt cx="0" cy="0"/>
        </a:xfrm>
      </p:grpSpPr>
      <p:sp>
        <p:nvSpPr>
          <p:cNvPr id="109" name="TextBox 2"/>
          <p:cNvSpPr txBox="1"/>
          <p:nvPr/>
        </p:nvSpPr>
        <p:spPr>
          <a:xfrm>
            <a:off x="485440" y="2308249"/>
            <a:ext cx="17317120" cy="669160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ts val="13200"/>
              </a:lnSpc>
              <a:defRPr sz="11000">
                <a:solidFill>
                  <a:srgbClr val="FFFFFF"/>
                </a:solidFill>
                <a:latin typeface="Norwester"/>
                <a:ea typeface="Norwester"/>
                <a:cs typeface="Norwester"/>
                <a:sym typeface="Norwester"/>
              </a:defRPr>
            </a:pPr>
            <a:r>
              <a:t>OPENING HYMN</a:t>
            </a:r>
          </a:p>
          <a:p>
            <a:pPr algn="ctr">
              <a:lnSpc>
                <a:spcPts val="13200"/>
              </a:lnSpc>
            </a:pPr>
          </a:p>
          <a:p>
            <a:pPr algn="ctr">
              <a:lnSpc>
                <a:spcPts val="13200"/>
              </a:lnSpc>
              <a:defRPr sz="11000">
                <a:solidFill>
                  <a:srgbClr val="FFFFFF"/>
                </a:solidFill>
                <a:latin typeface="Norwester"/>
                <a:ea typeface="Norwester"/>
                <a:cs typeface="Norwester"/>
                <a:sym typeface="Norwester"/>
              </a:defRPr>
            </a:pPr>
            <a:r>
              <a:t>#13  “PREPARE THE WAY” (PH)</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210D41"/>
        </a:solidFill>
      </p:bgPr>
    </p:bg>
    <p:spTree>
      <p:nvGrpSpPr>
        <p:cNvPr id="1" name=""/>
        <p:cNvGrpSpPr/>
        <p:nvPr/>
      </p:nvGrpSpPr>
      <p:grpSpPr>
        <a:xfrm>
          <a:off x="0" y="0"/>
          <a:ext cx="0" cy="0"/>
          <a:chOff x="0" y="0"/>
          <a:chExt cx="0" cy="0"/>
        </a:xfrm>
      </p:grpSpPr>
      <p:sp>
        <p:nvSpPr>
          <p:cNvPr id="186" name="Freeform 2"/>
          <p:cNvSpPr/>
          <p:nvPr/>
        </p:nvSpPr>
        <p:spPr>
          <a:xfrm>
            <a:off x="2286000" y="0"/>
            <a:ext cx="13716000" cy="10287000"/>
          </a:xfrm>
          <a:prstGeom prst="rect">
            <a:avLst/>
          </a:prstGeom>
          <a:blipFill>
            <a:blip r:embed="rId2"/>
            <a:stretch>
              <a:fillRect/>
            </a:stretch>
          </a:blipFill>
          <a:ln w="12700">
            <a:miter lim="400000"/>
          </a:ln>
        </p:spPr>
        <p:txBody>
          <a:bodyPr lIns="45719" rIns="45719"/>
          <a:lstStyle/>
          <a:p>
            <a:pP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210D41"/>
        </a:solidFill>
      </p:bgPr>
    </p:bg>
    <p:spTree>
      <p:nvGrpSpPr>
        <p:cNvPr id="1" name=""/>
        <p:cNvGrpSpPr/>
        <p:nvPr/>
      </p:nvGrpSpPr>
      <p:grpSpPr>
        <a:xfrm>
          <a:off x="0" y="0"/>
          <a:ext cx="0" cy="0"/>
          <a:chOff x="0" y="0"/>
          <a:chExt cx="0" cy="0"/>
        </a:xfrm>
      </p:grpSpPr>
      <p:sp>
        <p:nvSpPr>
          <p:cNvPr id="188" name="Freeform 2"/>
          <p:cNvSpPr/>
          <p:nvPr/>
        </p:nvSpPr>
        <p:spPr>
          <a:xfrm>
            <a:off x="2286000" y="0"/>
            <a:ext cx="13716000" cy="10287000"/>
          </a:xfrm>
          <a:prstGeom prst="rect">
            <a:avLst/>
          </a:prstGeom>
          <a:blipFill>
            <a:blip r:embed="rId2"/>
            <a:stretch>
              <a:fillRect/>
            </a:stretch>
          </a:blipFill>
          <a:ln w="12700">
            <a:miter lim="400000"/>
          </a:ln>
        </p:spPr>
        <p:txBody>
          <a:bodyPr lIns="45719" rIns="45719"/>
          <a:lstStyle/>
          <a:p>
            <a:pP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210D41"/>
        </a:solidFill>
      </p:bgPr>
    </p:bg>
    <p:spTree>
      <p:nvGrpSpPr>
        <p:cNvPr id="1" name=""/>
        <p:cNvGrpSpPr/>
        <p:nvPr/>
      </p:nvGrpSpPr>
      <p:grpSpPr>
        <a:xfrm>
          <a:off x="0" y="0"/>
          <a:ext cx="0" cy="0"/>
          <a:chOff x="0" y="0"/>
          <a:chExt cx="0" cy="0"/>
        </a:xfrm>
      </p:grpSpPr>
      <p:sp>
        <p:nvSpPr>
          <p:cNvPr id="190" name="Freeform 2"/>
          <p:cNvSpPr/>
          <p:nvPr/>
        </p:nvSpPr>
        <p:spPr>
          <a:xfrm>
            <a:off x="2286000" y="0"/>
            <a:ext cx="13716000" cy="10287000"/>
          </a:xfrm>
          <a:prstGeom prst="rect">
            <a:avLst/>
          </a:prstGeom>
          <a:blipFill>
            <a:blip r:embed="rId2"/>
            <a:stretch>
              <a:fillRect/>
            </a:stretch>
          </a:blipFill>
          <a:ln w="12700">
            <a:miter lim="400000"/>
          </a:ln>
        </p:spPr>
        <p:txBody>
          <a:bodyPr lIns="45719" rIns="45719"/>
          <a:lstStyle/>
          <a:p>
            <a:pP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210D41"/>
        </a:solidFill>
      </p:bgPr>
    </p:bg>
    <p:spTree>
      <p:nvGrpSpPr>
        <p:cNvPr id="1" name=""/>
        <p:cNvGrpSpPr/>
        <p:nvPr/>
      </p:nvGrpSpPr>
      <p:grpSpPr>
        <a:xfrm>
          <a:off x="0" y="0"/>
          <a:ext cx="0" cy="0"/>
          <a:chOff x="0" y="0"/>
          <a:chExt cx="0" cy="0"/>
        </a:xfrm>
      </p:grpSpPr>
      <p:sp>
        <p:nvSpPr>
          <p:cNvPr id="192" name="Freeform 2"/>
          <p:cNvSpPr/>
          <p:nvPr/>
        </p:nvSpPr>
        <p:spPr>
          <a:xfrm>
            <a:off x="2286000" y="0"/>
            <a:ext cx="13716000" cy="10287000"/>
          </a:xfrm>
          <a:prstGeom prst="rect">
            <a:avLst/>
          </a:prstGeom>
          <a:blipFill>
            <a:blip r:embed="rId2"/>
            <a:stretch>
              <a:fillRect/>
            </a:stretch>
          </a:blipFill>
          <a:ln w="12700">
            <a:miter lim="400000"/>
          </a:ln>
        </p:spPr>
        <p:txBody>
          <a:bodyPr lIns="45719" rIns="45719"/>
          <a:lstStyle/>
          <a:p>
            <a:pP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210D41"/>
        </a:solidFill>
      </p:bgPr>
    </p:bg>
    <p:spTree>
      <p:nvGrpSpPr>
        <p:cNvPr id="1" name=""/>
        <p:cNvGrpSpPr/>
        <p:nvPr/>
      </p:nvGrpSpPr>
      <p:grpSpPr>
        <a:xfrm>
          <a:off x="0" y="0"/>
          <a:ext cx="0" cy="0"/>
          <a:chOff x="0" y="0"/>
          <a:chExt cx="0" cy="0"/>
        </a:xfrm>
      </p:grpSpPr>
      <p:sp>
        <p:nvSpPr>
          <p:cNvPr id="194" name="Freeform 2"/>
          <p:cNvSpPr/>
          <p:nvPr/>
        </p:nvSpPr>
        <p:spPr>
          <a:xfrm>
            <a:off x="2286000" y="0"/>
            <a:ext cx="13716000" cy="10287000"/>
          </a:xfrm>
          <a:prstGeom prst="rect">
            <a:avLst/>
          </a:prstGeom>
          <a:blipFill>
            <a:blip r:embed="rId2"/>
            <a:stretch>
              <a:fillRect/>
            </a:stretch>
          </a:blipFill>
          <a:ln w="12700">
            <a:miter lim="400000"/>
          </a:ln>
        </p:spPr>
        <p:txBody>
          <a:bodyPr lIns="45719" rIns="45719"/>
          <a:lstStyle/>
          <a:p>
            <a:pP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210D41"/>
        </a:solidFill>
      </p:bgPr>
    </p:bg>
    <p:spTree>
      <p:nvGrpSpPr>
        <p:cNvPr id="1" name=""/>
        <p:cNvGrpSpPr/>
        <p:nvPr/>
      </p:nvGrpSpPr>
      <p:grpSpPr>
        <a:xfrm>
          <a:off x="0" y="0"/>
          <a:ext cx="0" cy="0"/>
          <a:chOff x="0" y="0"/>
          <a:chExt cx="0" cy="0"/>
        </a:xfrm>
      </p:grpSpPr>
      <p:sp>
        <p:nvSpPr>
          <p:cNvPr id="196" name="Freeform 2"/>
          <p:cNvSpPr/>
          <p:nvPr/>
        </p:nvSpPr>
        <p:spPr>
          <a:xfrm>
            <a:off x="2286000" y="0"/>
            <a:ext cx="13716000" cy="10287000"/>
          </a:xfrm>
          <a:prstGeom prst="rect">
            <a:avLst/>
          </a:prstGeom>
          <a:blipFill>
            <a:blip r:embed="rId2"/>
            <a:stretch>
              <a:fillRect/>
            </a:stretch>
          </a:blipFill>
          <a:ln w="12700">
            <a:miter lim="400000"/>
          </a:ln>
        </p:spPr>
        <p:txBody>
          <a:bodyPr lIns="45719" rIns="45719"/>
          <a:lstStyle/>
          <a:p>
            <a:pP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210D41"/>
        </a:solidFill>
      </p:bgPr>
    </p:bg>
    <p:spTree>
      <p:nvGrpSpPr>
        <p:cNvPr id="1" name=""/>
        <p:cNvGrpSpPr/>
        <p:nvPr/>
      </p:nvGrpSpPr>
      <p:grpSpPr>
        <a:xfrm>
          <a:off x="0" y="0"/>
          <a:ext cx="0" cy="0"/>
          <a:chOff x="0" y="0"/>
          <a:chExt cx="0" cy="0"/>
        </a:xfrm>
      </p:grpSpPr>
      <p:sp>
        <p:nvSpPr>
          <p:cNvPr id="198" name="Freeform 2"/>
          <p:cNvSpPr/>
          <p:nvPr/>
        </p:nvSpPr>
        <p:spPr>
          <a:xfrm>
            <a:off x="2286000" y="0"/>
            <a:ext cx="13716000" cy="10287000"/>
          </a:xfrm>
          <a:prstGeom prst="rect">
            <a:avLst/>
          </a:prstGeom>
          <a:blipFill>
            <a:blip r:embed="rId2"/>
            <a:stretch>
              <a:fillRect/>
            </a:stretch>
          </a:blipFill>
          <a:ln w="12700">
            <a:miter lim="400000"/>
          </a:ln>
        </p:spPr>
        <p:txBody>
          <a:bodyPr lIns="45719" rIns="45719"/>
          <a:lstStyle/>
          <a:p>
            <a:pP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210D41"/>
        </a:solidFill>
      </p:bgPr>
    </p:bg>
    <p:spTree>
      <p:nvGrpSpPr>
        <p:cNvPr id="1" name=""/>
        <p:cNvGrpSpPr/>
        <p:nvPr/>
      </p:nvGrpSpPr>
      <p:grpSpPr>
        <a:xfrm>
          <a:off x="0" y="0"/>
          <a:ext cx="0" cy="0"/>
          <a:chOff x="0" y="0"/>
          <a:chExt cx="0" cy="0"/>
        </a:xfrm>
      </p:grpSpPr>
      <p:sp>
        <p:nvSpPr>
          <p:cNvPr id="200" name="Freeform 2"/>
          <p:cNvSpPr/>
          <p:nvPr/>
        </p:nvSpPr>
        <p:spPr>
          <a:xfrm>
            <a:off x="2286000" y="0"/>
            <a:ext cx="13716000" cy="10287000"/>
          </a:xfrm>
          <a:prstGeom prst="rect">
            <a:avLst/>
          </a:prstGeom>
          <a:blipFill>
            <a:blip r:embed="rId2"/>
            <a:stretch>
              <a:fillRect/>
            </a:stretch>
          </a:blipFill>
          <a:ln w="12700">
            <a:miter lim="400000"/>
          </a:ln>
        </p:spPr>
        <p:txBody>
          <a:bodyPr lIns="45719" rIns="45719"/>
          <a:lstStyle/>
          <a:p>
            <a:pP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210D41"/>
        </a:solidFill>
      </p:bgPr>
    </p:bg>
    <p:spTree>
      <p:nvGrpSpPr>
        <p:cNvPr id="1" name=""/>
        <p:cNvGrpSpPr/>
        <p:nvPr/>
      </p:nvGrpSpPr>
      <p:grpSpPr>
        <a:xfrm>
          <a:off x="0" y="0"/>
          <a:ext cx="0" cy="0"/>
          <a:chOff x="0" y="0"/>
          <a:chExt cx="0" cy="0"/>
        </a:xfrm>
      </p:grpSpPr>
      <p:sp>
        <p:nvSpPr>
          <p:cNvPr id="202" name="Freeform 2"/>
          <p:cNvSpPr/>
          <p:nvPr/>
        </p:nvSpPr>
        <p:spPr>
          <a:xfrm>
            <a:off x="2286000" y="0"/>
            <a:ext cx="13716000" cy="10287000"/>
          </a:xfrm>
          <a:prstGeom prst="rect">
            <a:avLst/>
          </a:prstGeom>
          <a:blipFill>
            <a:blip r:embed="rId2"/>
            <a:stretch>
              <a:fillRect/>
            </a:stretch>
          </a:blipFill>
          <a:ln w="12700">
            <a:miter lim="400000"/>
          </a:ln>
        </p:spPr>
        <p:txBody>
          <a:bodyPr lIns="45719" rIns="45719"/>
          <a:lstStyle/>
          <a:p>
            <a:pPr/>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210D41"/>
        </a:solidFill>
      </p:bgPr>
    </p:bg>
    <p:spTree>
      <p:nvGrpSpPr>
        <p:cNvPr id="1" name=""/>
        <p:cNvGrpSpPr/>
        <p:nvPr/>
      </p:nvGrpSpPr>
      <p:grpSpPr>
        <a:xfrm>
          <a:off x="0" y="0"/>
          <a:ext cx="0" cy="0"/>
          <a:chOff x="0" y="0"/>
          <a:chExt cx="0" cy="0"/>
        </a:xfrm>
      </p:grpSpPr>
      <p:sp>
        <p:nvSpPr>
          <p:cNvPr id="204" name="Freeform 2"/>
          <p:cNvSpPr/>
          <p:nvPr/>
        </p:nvSpPr>
        <p:spPr>
          <a:xfrm>
            <a:off x="2286000" y="0"/>
            <a:ext cx="13716000" cy="10287000"/>
          </a:xfrm>
          <a:prstGeom prst="rect">
            <a:avLst/>
          </a:prstGeom>
          <a:blipFill>
            <a:blip r:embed="rId2"/>
            <a:stretch>
              <a:fillRect/>
            </a:stretch>
          </a:blipFill>
          <a:ln w="12700">
            <a:miter lim="400000"/>
          </a:ln>
        </p:spPr>
        <p:txBody>
          <a:bodyPr lIns="45719" rIns="45719"/>
          <a:lstStyle/>
          <a:p>
            <a:pP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210D41"/>
        </a:solidFill>
      </p:bgPr>
    </p:bg>
    <p:spTree>
      <p:nvGrpSpPr>
        <p:cNvPr id="1" name=""/>
        <p:cNvGrpSpPr/>
        <p:nvPr/>
      </p:nvGrpSpPr>
      <p:grpSpPr>
        <a:xfrm>
          <a:off x="0" y="0"/>
          <a:ext cx="0" cy="0"/>
          <a:chOff x="0" y="0"/>
          <a:chExt cx="0" cy="0"/>
        </a:xfrm>
      </p:grpSpPr>
      <p:sp>
        <p:nvSpPr>
          <p:cNvPr id="111" name="Freeform 2"/>
          <p:cNvSpPr/>
          <p:nvPr/>
        </p:nvSpPr>
        <p:spPr>
          <a:xfrm>
            <a:off x="2286000" y="0"/>
            <a:ext cx="13716000" cy="10287000"/>
          </a:xfrm>
          <a:prstGeom prst="rect">
            <a:avLst/>
          </a:prstGeom>
          <a:blipFill>
            <a:blip r:embed="rId2"/>
            <a:stretch>
              <a:fillRect/>
            </a:stretch>
          </a:blipFill>
          <a:ln w="12700">
            <a:miter lim="400000"/>
          </a:ln>
        </p:spPr>
        <p:txBody>
          <a:bodyPr lIns="45719" rIns="45719"/>
          <a:lstStyle/>
          <a:p>
            <a:pP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210D41"/>
        </a:solidFill>
      </p:bgPr>
    </p:bg>
    <p:spTree>
      <p:nvGrpSpPr>
        <p:cNvPr id="1" name=""/>
        <p:cNvGrpSpPr/>
        <p:nvPr/>
      </p:nvGrpSpPr>
      <p:grpSpPr>
        <a:xfrm>
          <a:off x="0" y="0"/>
          <a:ext cx="0" cy="0"/>
          <a:chOff x="0" y="0"/>
          <a:chExt cx="0" cy="0"/>
        </a:xfrm>
      </p:grpSpPr>
      <p:sp>
        <p:nvSpPr>
          <p:cNvPr id="206" name="Freeform 2"/>
          <p:cNvSpPr/>
          <p:nvPr/>
        </p:nvSpPr>
        <p:spPr>
          <a:xfrm>
            <a:off x="2286000" y="0"/>
            <a:ext cx="13716000" cy="10287000"/>
          </a:xfrm>
          <a:prstGeom prst="rect">
            <a:avLst/>
          </a:prstGeom>
          <a:blipFill>
            <a:blip r:embed="rId2"/>
            <a:stretch>
              <a:fillRect/>
            </a:stretch>
          </a:blipFill>
          <a:ln w="12700">
            <a:miter lim="400000"/>
          </a:ln>
        </p:spPr>
        <p:txBody>
          <a:bodyPr lIns="45719" rIns="45719"/>
          <a:lstStyle/>
          <a:p>
            <a:pPr/>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210D41"/>
        </a:solidFill>
      </p:bgPr>
    </p:bg>
    <p:spTree>
      <p:nvGrpSpPr>
        <p:cNvPr id="1" name=""/>
        <p:cNvGrpSpPr/>
        <p:nvPr/>
      </p:nvGrpSpPr>
      <p:grpSpPr>
        <a:xfrm>
          <a:off x="0" y="0"/>
          <a:ext cx="0" cy="0"/>
          <a:chOff x="0" y="0"/>
          <a:chExt cx="0" cy="0"/>
        </a:xfrm>
      </p:grpSpPr>
      <p:sp>
        <p:nvSpPr>
          <p:cNvPr id="208" name="Freeform 2"/>
          <p:cNvSpPr/>
          <p:nvPr/>
        </p:nvSpPr>
        <p:spPr>
          <a:xfrm>
            <a:off x="2286000" y="0"/>
            <a:ext cx="13716000" cy="10287000"/>
          </a:xfrm>
          <a:prstGeom prst="rect">
            <a:avLst/>
          </a:prstGeom>
          <a:blipFill>
            <a:blip r:embed="rId2"/>
            <a:stretch>
              <a:fillRect/>
            </a:stretch>
          </a:blipFill>
          <a:ln w="12700">
            <a:miter lim="400000"/>
          </a:ln>
        </p:spPr>
        <p:txBody>
          <a:bodyPr lIns="45719" rIns="45719"/>
          <a:lstStyle/>
          <a:p>
            <a:pPr/>
          </a:p>
        </p:txBody>
      </p:sp>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210D41"/>
        </a:solidFill>
      </p:bgPr>
    </p:bg>
    <p:spTree>
      <p:nvGrpSpPr>
        <p:cNvPr id="1" name=""/>
        <p:cNvGrpSpPr/>
        <p:nvPr/>
      </p:nvGrpSpPr>
      <p:grpSpPr>
        <a:xfrm>
          <a:off x="0" y="0"/>
          <a:ext cx="0" cy="0"/>
          <a:chOff x="0" y="0"/>
          <a:chExt cx="0" cy="0"/>
        </a:xfrm>
      </p:grpSpPr>
      <p:sp>
        <p:nvSpPr>
          <p:cNvPr id="210" name="Freeform 2"/>
          <p:cNvSpPr/>
          <p:nvPr/>
        </p:nvSpPr>
        <p:spPr>
          <a:xfrm>
            <a:off x="2286000" y="0"/>
            <a:ext cx="13716000" cy="10287000"/>
          </a:xfrm>
          <a:prstGeom prst="rect">
            <a:avLst/>
          </a:prstGeom>
          <a:blipFill>
            <a:blip r:embed="rId2"/>
            <a:stretch>
              <a:fillRect/>
            </a:stretch>
          </a:blipFill>
          <a:ln w="12700">
            <a:miter lim="400000"/>
          </a:ln>
        </p:spPr>
        <p:txBody>
          <a:bodyPr lIns="45719" rIns="45719"/>
          <a:lstStyle/>
          <a:p>
            <a:pPr/>
          </a:p>
        </p:txBody>
      </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210D41"/>
        </a:solidFill>
      </p:bgPr>
    </p:bg>
    <p:spTree>
      <p:nvGrpSpPr>
        <p:cNvPr id="1" name=""/>
        <p:cNvGrpSpPr/>
        <p:nvPr/>
      </p:nvGrpSpPr>
      <p:grpSpPr>
        <a:xfrm>
          <a:off x="0" y="0"/>
          <a:ext cx="0" cy="0"/>
          <a:chOff x="0" y="0"/>
          <a:chExt cx="0" cy="0"/>
        </a:xfrm>
      </p:grpSpPr>
      <p:sp>
        <p:nvSpPr>
          <p:cNvPr id="212" name="Freeform 2"/>
          <p:cNvSpPr/>
          <p:nvPr/>
        </p:nvSpPr>
        <p:spPr>
          <a:xfrm>
            <a:off x="2286000" y="0"/>
            <a:ext cx="13716000" cy="10287000"/>
          </a:xfrm>
          <a:prstGeom prst="rect">
            <a:avLst/>
          </a:prstGeom>
          <a:blipFill>
            <a:blip r:embed="rId2"/>
            <a:stretch>
              <a:fillRect/>
            </a:stretch>
          </a:blipFill>
          <a:ln w="12700">
            <a:miter lim="400000"/>
          </a:ln>
        </p:spPr>
        <p:txBody>
          <a:bodyPr lIns="45719" rIns="45719"/>
          <a:lstStyle/>
          <a:p>
            <a:pPr/>
          </a:p>
        </p:txBody>
      </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210D41"/>
        </a:solidFill>
      </p:bgPr>
    </p:bg>
    <p:spTree>
      <p:nvGrpSpPr>
        <p:cNvPr id="1" name=""/>
        <p:cNvGrpSpPr/>
        <p:nvPr/>
      </p:nvGrpSpPr>
      <p:grpSpPr>
        <a:xfrm>
          <a:off x="0" y="0"/>
          <a:ext cx="0" cy="0"/>
          <a:chOff x="0" y="0"/>
          <a:chExt cx="0" cy="0"/>
        </a:xfrm>
      </p:grpSpPr>
      <p:sp>
        <p:nvSpPr>
          <p:cNvPr id="214" name="Freeform 2"/>
          <p:cNvSpPr/>
          <p:nvPr/>
        </p:nvSpPr>
        <p:spPr>
          <a:xfrm>
            <a:off x="2286000" y="0"/>
            <a:ext cx="13716000" cy="10287000"/>
          </a:xfrm>
          <a:prstGeom prst="rect">
            <a:avLst/>
          </a:prstGeom>
          <a:blipFill>
            <a:blip r:embed="rId2"/>
            <a:stretch>
              <a:fillRect/>
            </a:stretch>
          </a:blipFill>
          <a:ln w="12700">
            <a:miter lim="400000"/>
          </a:ln>
        </p:spPr>
        <p:txBody>
          <a:bodyPr lIns="45719" rIns="45719"/>
          <a:lstStyle/>
          <a:p>
            <a:pPr/>
          </a:p>
        </p:txBody>
      </p:sp>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210D41"/>
        </a:solidFill>
      </p:bgPr>
    </p:bg>
    <p:spTree>
      <p:nvGrpSpPr>
        <p:cNvPr id="1" name=""/>
        <p:cNvGrpSpPr/>
        <p:nvPr/>
      </p:nvGrpSpPr>
      <p:grpSpPr>
        <a:xfrm>
          <a:off x="0" y="0"/>
          <a:ext cx="0" cy="0"/>
          <a:chOff x="0" y="0"/>
          <a:chExt cx="0" cy="0"/>
        </a:xfrm>
      </p:grpSpPr>
      <p:sp>
        <p:nvSpPr>
          <p:cNvPr id="216" name="Freeform 2"/>
          <p:cNvSpPr/>
          <p:nvPr/>
        </p:nvSpPr>
        <p:spPr>
          <a:xfrm>
            <a:off x="2286000" y="0"/>
            <a:ext cx="13716000" cy="10287000"/>
          </a:xfrm>
          <a:prstGeom prst="rect">
            <a:avLst/>
          </a:prstGeom>
          <a:blipFill>
            <a:blip r:embed="rId2"/>
            <a:stretch>
              <a:fillRect/>
            </a:stretch>
          </a:blipFill>
          <a:ln w="12700">
            <a:miter lim="400000"/>
          </a:ln>
        </p:spPr>
        <p:txBody>
          <a:bodyPr lIns="45719" rIns="45719"/>
          <a:lstStyle/>
          <a:p>
            <a:pPr/>
          </a:p>
        </p:txBody>
      </p:sp>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210D41"/>
        </a:solidFill>
      </p:bgPr>
    </p:bg>
    <p:spTree>
      <p:nvGrpSpPr>
        <p:cNvPr id="1" name=""/>
        <p:cNvGrpSpPr/>
        <p:nvPr/>
      </p:nvGrpSpPr>
      <p:grpSpPr>
        <a:xfrm>
          <a:off x="0" y="0"/>
          <a:ext cx="0" cy="0"/>
          <a:chOff x="0" y="0"/>
          <a:chExt cx="0" cy="0"/>
        </a:xfrm>
      </p:grpSpPr>
      <p:sp>
        <p:nvSpPr>
          <p:cNvPr id="218" name="Freeform 2"/>
          <p:cNvSpPr/>
          <p:nvPr/>
        </p:nvSpPr>
        <p:spPr>
          <a:xfrm>
            <a:off x="2286000" y="0"/>
            <a:ext cx="13716000" cy="10287000"/>
          </a:xfrm>
          <a:prstGeom prst="rect">
            <a:avLst/>
          </a:prstGeom>
          <a:blipFill>
            <a:blip r:embed="rId2"/>
            <a:stretch>
              <a:fillRect/>
            </a:stretch>
          </a:blipFill>
          <a:ln w="12700">
            <a:miter lim="400000"/>
          </a:ln>
        </p:spPr>
        <p:txBody>
          <a:bodyPr lIns="45719" rIns="45719"/>
          <a:lstStyle/>
          <a:p>
            <a:pPr/>
          </a:p>
        </p:txBody>
      </p:sp>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210D41"/>
        </a:solidFill>
      </p:bgPr>
    </p:bg>
    <p:spTree>
      <p:nvGrpSpPr>
        <p:cNvPr id="1" name=""/>
        <p:cNvGrpSpPr/>
        <p:nvPr/>
      </p:nvGrpSpPr>
      <p:grpSpPr>
        <a:xfrm>
          <a:off x="0" y="0"/>
          <a:ext cx="0" cy="0"/>
          <a:chOff x="0" y="0"/>
          <a:chExt cx="0" cy="0"/>
        </a:xfrm>
      </p:grpSpPr>
      <p:sp>
        <p:nvSpPr>
          <p:cNvPr id="220" name="Freeform 2"/>
          <p:cNvSpPr/>
          <p:nvPr/>
        </p:nvSpPr>
        <p:spPr>
          <a:xfrm>
            <a:off x="2286000" y="0"/>
            <a:ext cx="13716000" cy="10287000"/>
          </a:xfrm>
          <a:prstGeom prst="rect">
            <a:avLst/>
          </a:prstGeom>
          <a:blipFill>
            <a:blip r:embed="rId2"/>
            <a:stretch>
              <a:fillRect/>
            </a:stretch>
          </a:blipFill>
          <a:ln w="12700">
            <a:miter lim="400000"/>
          </a:ln>
        </p:spPr>
        <p:txBody>
          <a:bodyPr lIns="45719" rIns="45719"/>
          <a:lstStyle/>
          <a:p>
            <a:pPr/>
          </a:p>
        </p:txBody>
      </p:sp>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210D41"/>
        </a:solidFill>
      </p:bgPr>
    </p:bg>
    <p:spTree>
      <p:nvGrpSpPr>
        <p:cNvPr id="1" name=""/>
        <p:cNvGrpSpPr/>
        <p:nvPr/>
      </p:nvGrpSpPr>
      <p:grpSpPr>
        <a:xfrm>
          <a:off x="0" y="0"/>
          <a:ext cx="0" cy="0"/>
          <a:chOff x="0" y="0"/>
          <a:chExt cx="0" cy="0"/>
        </a:xfrm>
      </p:grpSpPr>
      <p:sp>
        <p:nvSpPr>
          <p:cNvPr id="222" name="Freeform 2"/>
          <p:cNvSpPr/>
          <p:nvPr/>
        </p:nvSpPr>
        <p:spPr>
          <a:xfrm>
            <a:off x="2286000" y="0"/>
            <a:ext cx="13716000" cy="10287000"/>
          </a:xfrm>
          <a:prstGeom prst="rect">
            <a:avLst/>
          </a:prstGeom>
          <a:blipFill>
            <a:blip r:embed="rId2"/>
            <a:stretch>
              <a:fillRect/>
            </a:stretch>
          </a:blipFill>
          <a:ln w="12700">
            <a:miter lim="400000"/>
          </a:ln>
        </p:spPr>
        <p:txBody>
          <a:bodyPr lIns="45719" rIns="45719"/>
          <a:lstStyle/>
          <a:p>
            <a:pPr/>
          </a:p>
        </p:txBody>
      </p:sp>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210D41"/>
        </a:solidFill>
      </p:bgPr>
    </p:bg>
    <p:spTree>
      <p:nvGrpSpPr>
        <p:cNvPr id="1" name=""/>
        <p:cNvGrpSpPr/>
        <p:nvPr/>
      </p:nvGrpSpPr>
      <p:grpSpPr>
        <a:xfrm>
          <a:off x="0" y="0"/>
          <a:ext cx="0" cy="0"/>
          <a:chOff x="0" y="0"/>
          <a:chExt cx="0" cy="0"/>
        </a:xfrm>
      </p:grpSpPr>
      <p:sp>
        <p:nvSpPr>
          <p:cNvPr id="224" name="Freeform 2"/>
          <p:cNvSpPr/>
          <p:nvPr/>
        </p:nvSpPr>
        <p:spPr>
          <a:xfrm>
            <a:off x="2286000" y="0"/>
            <a:ext cx="13716000" cy="10287000"/>
          </a:xfrm>
          <a:prstGeom prst="rect">
            <a:avLst/>
          </a:prstGeom>
          <a:blipFill>
            <a:blip r:embed="rId2"/>
            <a:stretch>
              <a:fillRect/>
            </a:stretch>
          </a:blipFill>
          <a:ln w="12700">
            <a:miter lim="400000"/>
          </a:ln>
        </p:spPr>
        <p:txBody>
          <a:bodyPr lIns="45719" rIns="45719"/>
          <a:lstStyle/>
          <a:p>
            <a:pP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210D41"/>
        </a:solidFill>
      </p:bgPr>
    </p:bg>
    <p:spTree>
      <p:nvGrpSpPr>
        <p:cNvPr id="1" name=""/>
        <p:cNvGrpSpPr/>
        <p:nvPr/>
      </p:nvGrpSpPr>
      <p:grpSpPr>
        <a:xfrm>
          <a:off x="0" y="0"/>
          <a:ext cx="0" cy="0"/>
          <a:chOff x="0" y="0"/>
          <a:chExt cx="0" cy="0"/>
        </a:xfrm>
      </p:grpSpPr>
      <p:sp>
        <p:nvSpPr>
          <p:cNvPr id="113" name="Freeform 2"/>
          <p:cNvSpPr/>
          <p:nvPr/>
        </p:nvSpPr>
        <p:spPr>
          <a:xfrm>
            <a:off x="2310340" y="0"/>
            <a:ext cx="13716001" cy="10287000"/>
          </a:xfrm>
          <a:prstGeom prst="rect">
            <a:avLst/>
          </a:prstGeom>
          <a:blipFill>
            <a:blip r:embed="rId2"/>
            <a:stretch>
              <a:fillRect/>
            </a:stretch>
          </a:blipFill>
          <a:ln w="12700">
            <a:miter lim="400000"/>
          </a:ln>
        </p:spPr>
        <p:txBody>
          <a:bodyPr lIns="45719" rIns="45719"/>
          <a:lstStyle/>
          <a:p>
            <a:pPr/>
          </a:p>
        </p:txBody>
      </p:sp>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6" name="Freeform 2"/>
          <p:cNvSpPr/>
          <p:nvPr/>
        </p:nvSpPr>
        <p:spPr>
          <a:xfrm>
            <a:off x="0" y="0"/>
            <a:ext cx="18288000" cy="10287000"/>
          </a:xfrm>
          <a:prstGeom prst="rect">
            <a:avLst/>
          </a:prstGeom>
          <a:blipFill>
            <a:blip r:embed="rId2"/>
            <a:stretch>
              <a:fillRect/>
            </a:stretch>
          </a:blipFill>
          <a:ln w="12700">
            <a:miter lim="400000"/>
          </a:ln>
        </p:spPr>
        <p:txBody>
          <a:bodyPr lIns="45719" rIns="45719"/>
          <a:lstStyle/>
          <a:p>
            <a:pPr/>
          </a:p>
        </p:txBody>
      </p:sp>
      <p:sp>
        <p:nvSpPr>
          <p:cNvPr id="227" name="TextBox 3"/>
          <p:cNvSpPr txBox="1"/>
          <p:nvPr/>
        </p:nvSpPr>
        <p:spPr>
          <a:xfrm>
            <a:off x="-187440" y="162776"/>
            <a:ext cx="18475440" cy="409559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16600"/>
              </a:lnSpc>
              <a:defRPr sz="10300">
                <a:solidFill>
                  <a:srgbClr val="FFFFFF"/>
                </a:solidFill>
                <a:latin typeface="Norwester"/>
                <a:ea typeface="Norwester"/>
                <a:cs typeface="Norwester"/>
                <a:sym typeface="Norwester"/>
              </a:defRPr>
            </a:lvl1pPr>
          </a:lstStyle>
          <a:p>
            <a:pPr/>
            <a:r>
              <a:t>FOLLOWING THE WORD INTO THE WORLD</a:t>
            </a:r>
          </a:p>
        </p:txBody>
      </p:sp>
      <p:sp>
        <p:nvSpPr>
          <p:cNvPr id="228" name="TextBox 4"/>
          <p:cNvSpPr txBox="1"/>
          <p:nvPr/>
        </p:nvSpPr>
        <p:spPr>
          <a:xfrm>
            <a:off x="-93720" y="9508673"/>
            <a:ext cx="18475440" cy="4141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3300"/>
              </a:lnSpc>
              <a:defRPr sz="2700">
                <a:solidFill>
                  <a:srgbClr val="FFFFFF"/>
                </a:solidFill>
                <a:latin typeface="Arimo Italics"/>
                <a:ea typeface="Arimo Italics"/>
                <a:cs typeface="Arimo Italics"/>
                <a:sym typeface="Arimo Italics"/>
              </a:defRPr>
            </a:lvl1pPr>
          </a:lstStyle>
          <a:p>
            <a:pPr/>
            <a:r>
              <a:t>LITURGIST: REV. ERIN GUZMÁN</a:t>
            </a:r>
          </a:p>
        </p:txBody>
      </p:sp>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210D41"/>
        </a:solidFill>
      </p:bgPr>
    </p:bg>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210D41"/>
        </a:solidFill>
      </p:bgPr>
    </p:bg>
    <p:spTree>
      <p:nvGrpSpPr>
        <p:cNvPr id="1" name=""/>
        <p:cNvGrpSpPr/>
        <p:nvPr/>
      </p:nvGrpSpPr>
      <p:grpSpPr>
        <a:xfrm>
          <a:off x="0" y="0"/>
          <a:ext cx="0" cy="0"/>
          <a:chOff x="0" y="0"/>
          <a:chExt cx="0" cy="0"/>
        </a:xfrm>
      </p:grpSpPr>
      <p:sp>
        <p:nvSpPr>
          <p:cNvPr id="115" name="Freeform 2"/>
          <p:cNvSpPr/>
          <p:nvPr/>
        </p:nvSpPr>
        <p:spPr>
          <a:xfrm>
            <a:off x="2286000" y="0"/>
            <a:ext cx="13716000" cy="10287000"/>
          </a:xfrm>
          <a:prstGeom prst="rect">
            <a:avLst/>
          </a:prstGeom>
          <a:blipFill>
            <a:blip r:embed="rId2"/>
            <a:stretch>
              <a:fillRect/>
            </a:stretch>
          </a:blipFill>
          <a:ln w="12700">
            <a:miter lim="400000"/>
          </a:ln>
        </p:spPr>
        <p:txBody>
          <a:bodyPr lIns="45719" rIns="45719"/>
          <a:lstStyle/>
          <a:p>
            <a:pP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210D41"/>
        </a:solidFill>
      </p:bgPr>
    </p:bg>
    <p:spTree>
      <p:nvGrpSpPr>
        <p:cNvPr id="1" name=""/>
        <p:cNvGrpSpPr/>
        <p:nvPr/>
      </p:nvGrpSpPr>
      <p:grpSpPr>
        <a:xfrm>
          <a:off x="0" y="0"/>
          <a:ext cx="0" cy="0"/>
          <a:chOff x="0" y="0"/>
          <a:chExt cx="0" cy="0"/>
        </a:xfrm>
      </p:grpSpPr>
      <p:sp>
        <p:nvSpPr>
          <p:cNvPr id="117" name="Freeform 2"/>
          <p:cNvSpPr/>
          <p:nvPr/>
        </p:nvSpPr>
        <p:spPr>
          <a:xfrm>
            <a:off x="2286000" y="0"/>
            <a:ext cx="13716000" cy="10287000"/>
          </a:xfrm>
          <a:prstGeom prst="rect">
            <a:avLst/>
          </a:prstGeom>
          <a:blipFill>
            <a:blip r:embed="rId2"/>
            <a:stretch>
              <a:fillRect/>
            </a:stretch>
          </a:blipFill>
          <a:ln w="12700">
            <a:miter lim="400000"/>
          </a:ln>
        </p:spPr>
        <p:txBody>
          <a:bodyPr lIns="45719" rIns="45719"/>
          <a:lstStyle/>
          <a:p>
            <a:pP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210D41"/>
        </a:solidFill>
      </p:bgPr>
    </p:bg>
    <p:spTree>
      <p:nvGrpSpPr>
        <p:cNvPr id="1" name=""/>
        <p:cNvGrpSpPr/>
        <p:nvPr/>
      </p:nvGrpSpPr>
      <p:grpSpPr>
        <a:xfrm>
          <a:off x="0" y="0"/>
          <a:ext cx="0" cy="0"/>
          <a:chOff x="0" y="0"/>
          <a:chExt cx="0" cy="0"/>
        </a:xfrm>
      </p:grpSpPr>
      <p:sp>
        <p:nvSpPr>
          <p:cNvPr id="119" name="Freeform 2"/>
          <p:cNvSpPr/>
          <p:nvPr/>
        </p:nvSpPr>
        <p:spPr>
          <a:xfrm>
            <a:off x="2286000" y="0"/>
            <a:ext cx="13716000" cy="10287000"/>
          </a:xfrm>
          <a:prstGeom prst="rect">
            <a:avLst/>
          </a:prstGeom>
          <a:blipFill>
            <a:blip r:embed="rId2"/>
            <a:stretch>
              <a:fillRect/>
            </a:stretch>
          </a:blipFill>
          <a:ln w="12700">
            <a:miter lim="400000"/>
          </a:ln>
        </p:spPr>
        <p:txBody>
          <a:bodyPr lIns="45719" rIns="45719"/>
          <a:lstStyle/>
          <a:p>
            <a:pP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210D41"/>
        </a:solidFill>
      </p:bgPr>
    </p:bg>
    <p:spTree>
      <p:nvGrpSpPr>
        <p:cNvPr id="1" name=""/>
        <p:cNvGrpSpPr/>
        <p:nvPr/>
      </p:nvGrpSpPr>
      <p:grpSpPr>
        <a:xfrm>
          <a:off x="0" y="0"/>
          <a:ext cx="0" cy="0"/>
          <a:chOff x="0" y="0"/>
          <a:chExt cx="0" cy="0"/>
        </a:xfrm>
      </p:grpSpPr>
      <p:sp>
        <p:nvSpPr>
          <p:cNvPr id="121" name="Freeform 2"/>
          <p:cNvSpPr/>
          <p:nvPr/>
        </p:nvSpPr>
        <p:spPr>
          <a:xfrm>
            <a:off x="2286000" y="0"/>
            <a:ext cx="13716000" cy="10287000"/>
          </a:xfrm>
          <a:prstGeom prst="rect">
            <a:avLst/>
          </a:prstGeom>
          <a:blipFill>
            <a:blip r:embed="rId2"/>
            <a:stretch>
              <a:fillRect/>
            </a:stretch>
          </a:blipFill>
          <a:ln w="12700">
            <a:miter lim="400000"/>
          </a:ln>
        </p:spPr>
        <p:txBody>
          <a:bodyPr lIns="45719" rIns="45719"/>
          <a:lstStyle/>
          <a:p>
            <a:pP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