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784" r:id="rId5"/>
    <p:sldId id="790" r:id="rId6"/>
    <p:sldId id="788" r:id="rId7"/>
    <p:sldId id="700" r:id="rId8"/>
    <p:sldId id="785" r:id="rId9"/>
    <p:sldId id="793" r:id="rId10"/>
    <p:sldId id="787" r:id="rId11"/>
    <p:sldId id="791" r:id="rId12"/>
    <p:sldId id="794" r:id="rId13"/>
    <p:sldId id="792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p Hardwick" initials="CH" lastIdx="15" clrIdx="0">
    <p:extLst>
      <p:ext uri="{19B8F6BF-5375-455C-9EA6-DF929625EA0E}">
        <p15:presenceInfo xmlns:p15="http://schemas.microsoft.com/office/powerpoint/2012/main" userId="S-1-5-21-602162358-220523388-682003330-12122" providerId="AD"/>
      </p:ext>
    </p:extLst>
  </p:cmAuthor>
  <p:cmAuthor id="2" name="Cheri Harper" initials="CH" lastIdx="4" clrIdx="1">
    <p:extLst>
      <p:ext uri="{19B8F6BF-5375-455C-9EA6-DF929625EA0E}">
        <p15:presenceInfo xmlns:p15="http://schemas.microsoft.com/office/powerpoint/2012/main" userId="S-1-5-21-602162358-220523388-682003330-15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2" autoAdjust="0"/>
    <p:restoredTop sz="0" autoAdjust="0"/>
  </p:normalViewPr>
  <p:slideViewPr>
    <p:cSldViewPr snapToGrid="0" snapToObjects="1">
      <p:cViewPr varScale="1">
        <p:scale>
          <a:sx n="115" d="100"/>
          <a:sy n="115" d="100"/>
        </p:scale>
        <p:origin x="52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FB37EC6C-9F7B-9C4A-B792-282E0E85A5E3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2340E849-0E35-1C48-B4AC-463F7046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DED5A4EE-5E87-4D3F-A41F-46CE5D404B6E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8" tIns="47108" rIns="94218" bIns="471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288258C8-95C0-432F-BF4D-E308E552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06E5F-17E1-41DF-9F63-90680B8344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odofthecovenant.org/contact" TargetMode="External"/><Relationship Id="rId2" Type="http://schemas.openxmlformats.org/officeDocument/2006/relationships/hyperlink" Target="http://www.synodofthecovenan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9" y="3910430"/>
            <a:ext cx="8969827" cy="1470025"/>
          </a:xfrm>
        </p:spPr>
        <p:txBody>
          <a:bodyPr/>
          <a:lstStyle/>
          <a:p>
            <a:r>
              <a:rPr lang="en-US" sz="5400" dirty="0">
                <a:effectLst/>
              </a:rPr>
              <a:t>The Synod of the Covenant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0085" y="3619429"/>
            <a:ext cx="9056914" cy="1673352"/>
          </a:xfrm>
        </p:spPr>
        <p:txBody>
          <a:bodyPr/>
          <a:lstStyle/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en-US" sz="3200" i="1" dirty="0"/>
              <a:t>Matt Bruce</a:t>
            </a:r>
          </a:p>
          <a:p>
            <a:pPr algn="r"/>
            <a:r>
              <a:rPr lang="en-US" sz="3200" i="1" dirty="0"/>
              <a:t> May 2024</a:t>
            </a:r>
          </a:p>
        </p:txBody>
      </p:sp>
    </p:spTree>
    <p:extLst>
      <p:ext uri="{BB962C8B-B14F-4D97-AF65-F5344CB8AC3E}">
        <p14:creationId xmlns:p14="http://schemas.microsoft.com/office/powerpoint/2010/main" val="33238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FD7D-ADBA-4D48-BD1B-DD1E7F3C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70" y="1257460"/>
            <a:ext cx="7612063" cy="1362075"/>
          </a:xfrm>
        </p:spPr>
        <p:txBody>
          <a:bodyPr/>
          <a:lstStyle/>
          <a:p>
            <a:r>
              <a:rPr lang="en-US" sz="5400" dirty="0"/>
              <a:t>Matt Bruce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89F45-4D94-494F-B8B9-BE4E84B2F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371" y="2916150"/>
            <a:ext cx="8703129" cy="1500187"/>
          </a:xfrm>
        </p:spPr>
        <p:txBody>
          <a:bodyPr/>
          <a:lstStyle/>
          <a:p>
            <a:r>
              <a:rPr lang="en-US" sz="4800" dirty="0"/>
              <a:t>609-712-425</a:t>
            </a:r>
          </a:p>
          <a:p>
            <a:r>
              <a:rPr lang="en-US" sz="2800" dirty="0"/>
              <a:t> </a:t>
            </a:r>
          </a:p>
          <a:p>
            <a:r>
              <a:rPr lang="en-US" sz="4800" dirty="0" err="1"/>
              <a:t>matt@synodofthecovenant.org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851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AD296C6-4BB5-4143-98D9-428FACDF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81" y="-41563"/>
            <a:ext cx="524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CAA97-8341-426D-A280-03D4BB39214C}"/>
              </a:ext>
            </a:extLst>
          </p:cNvPr>
          <p:cNvSpPr txBox="1"/>
          <p:nvPr/>
        </p:nvSpPr>
        <p:spPr>
          <a:xfrm>
            <a:off x="210355" y="1034473"/>
            <a:ext cx="40740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</a:rPr>
              <a:t>In our Synod, we’ll try anything to equip leaders who tend to God’s emerging, creative future.</a:t>
            </a:r>
          </a:p>
        </p:txBody>
      </p:sp>
    </p:spTree>
    <p:extLst>
      <p:ext uri="{BB962C8B-B14F-4D97-AF65-F5344CB8AC3E}">
        <p14:creationId xmlns:p14="http://schemas.microsoft.com/office/powerpoint/2010/main" val="37857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6549-934D-788A-3120-B360E8D5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dirty="0"/>
              <a:t>2025-2028 Ministry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20A9-5951-B49F-78BA-DCFD066E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07" y="2070846"/>
            <a:ext cx="8684654" cy="4613289"/>
          </a:xfrm>
        </p:spPr>
        <p:txBody>
          <a:bodyPr>
            <a:normAutofit/>
          </a:bodyPr>
          <a:lstStyle/>
          <a:p>
            <a:r>
              <a:rPr lang="en-US" sz="2800" dirty="0"/>
              <a:t>Supporting and Equipping Leadership for the Church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Strengthening our Most Vulnerable Congregations</a:t>
            </a:r>
          </a:p>
          <a:p>
            <a:r>
              <a:rPr lang="en-US" sz="2800" dirty="0"/>
              <a:t>Developing Anti-Racist Practices and Structures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Eradicating Systemic Poverty</a:t>
            </a:r>
          </a:p>
          <a:p>
            <a:r>
              <a:rPr lang="en-US" sz="2800" dirty="0"/>
              <a:t>Connecting Synods, Presbyteries, Congregations, and Leaders</a:t>
            </a:r>
          </a:p>
        </p:txBody>
      </p:sp>
    </p:spTree>
    <p:extLst>
      <p:ext uri="{BB962C8B-B14F-4D97-AF65-F5344CB8AC3E}">
        <p14:creationId xmlns:p14="http://schemas.microsoft.com/office/powerpoint/2010/main" val="603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8FCE-26E0-421A-AA88-F1A691B0EC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468586" y="5564301"/>
            <a:ext cx="13555160" cy="1100137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New Synod Ministries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3F79FE-28EF-0F34-D940-9CA9950C3EAB}"/>
              </a:ext>
            </a:extLst>
          </p:cNvPr>
          <p:cNvGrpSpPr/>
          <p:nvPr/>
        </p:nvGrpSpPr>
        <p:grpSpPr>
          <a:xfrm>
            <a:off x="2137544" y="193561"/>
            <a:ext cx="6760572" cy="2925259"/>
            <a:chOff x="2137544" y="193561"/>
            <a:chExt cx="6760572" cy="29252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2B39D3-5B2B-45F8-8A8D-82D1D1D02BF6}"/>
                </a:ext>
              </a:extLst>
            </p:cNvPr>
            <p:cNvSpPr txBox="1"/>
            <p:nvPr/>
          </p:nvSpPr>
          <p:spPr>
            <a:xfrm>
              <a:off x="2137544" y="408566"/>
              <a:ext cx="369844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FFFF00"/>
                  </a:solidFill>
                </a:rPr>
                <a:t>Cultivating the Gift </a:t>
              </a:r>
            </a:p>
            <a:p>
              <a:pPr algn="r"/>
              <a:r>
                <a:rPr lang="en-US" sz="2800" dirty="0">
                  <a:solidFill>
                    <a:srgbClr val="FFFF00"/>
                  </a:solidFill>
                </a:rPr>
                <a:t>of Preaching Initiative</a:t>
              </a:r>
            </a:p>
            <a:p>
              <a:pPr algn="r"/>
              <a:r>
                <a:rPr lang="en-US" sz="2800" i="1" dirty="0">
                  <a:solidFill>
                    <a:srgbClr val="FFC000"/>
                  </a:solidFill>
                </a:rPr>
                <a:t>Matt Aragon-Bruce</a:t>
              </a:r>
            </a:p>
          </p:txBody>
        </p:sp>
        <p:pic>
          <p:nvPicPr>
            <p:cNvPr id="7" name="Picture 6" descr="A person wearing glasses and a striped shirt&#10;&#10;Description automatically generated">
              <a:extLst>
                <a:ext uri="{FF2B5EF4-FFF2-40B4-BE49-F238E27FC236}">
                  <a16:creationId xmlns:a16="http://schemas.microsoft.com/office/drawing/2014/main" id="{3BE07298-94C1-AC06-AE72-D26F1FC0F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857" y="193561"/>
              <a:ext cx="2925259" cy="292525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02112-8BB8-C82A-6D98-9221D8B996AC}"/>
              </a:ext>
            </a:extLst>
          </p:cNvPr>
          <p:cNvGrpSpPr/>
          <p:nvPr/>
        </p:nvGrpSpPr>
        <p:grpSpPr>
          <a:xfrm>
            <a:off x="245884" y="2233686"/>
            <a:ext cx="8652232" cy="3163768"/>
            <a:chOff x="245884" y="2233686"/>
            <a:chExt cx="8652232" cy="31637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5B8B6-B746-49E0-9BE1-C93286F8CA64}"/>
                </a:ext>
              </a:extLst>
            </p:cNvPr>
            <p:cNvSpPr txBox="1"/>
            <p:nvPr/>
          </p:nvSpPr>
          <p:spPr>
            <a:xfrm>
              <a:off x="3096528" y="3739181"/>
              <a:ext cx="580158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Commissioned Ruling Elders/</a:t>
              </a:r>
            </a:p>
            <a:p>
              <a:r>
                <a:rPr lang="en-US" sz="2800" dirty="0">
                  <a:solidFill>
                    <a:srgbClr val="FFFF00"/>
                  </a:solidFill>
                </a:rPr>
                <a:t>Commissioned Pastor Coordinator </a:t>
              </a:r>
            </a:p>
            <a:p>
              <a:r>
                <a:rPr lang="en-US" sz="2800" i="1" dirty="0">
                  <a:solidFill>
                    <a:srgbClr val="FFC000"/>
                  </a:solidFill>
                </a:rPr>
                <a:t>Tim Pollock</a:t>
              </a:r>
            </a:p>
          </p:txBody>
        </p:sp>
        <p:pic>
          <p:nvPicPr>
            <p:cNvPr id="9" name="Picture 8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3E69452F-9B76-F6EC-761C-21BCAF641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4" y="2233686"/>
              <a:ext cx="2454138" cy="3163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36726B-0AC1-4C18-AC56-60905565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051">
            <a:off x="-681219" y="-914354"/>
            <a:ext cx="6519832" cy="54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B4402-F3BD-49C3-8573-A0FBFCFD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756" y="5677658"/>
            <a:ext cx="9144000" cy="11001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Higher Education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Scholarships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 Christian Leaders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CE2565-88F7-477D-0A04-6AC023EBDF25}"/>
              </a:ext>
            </a:extLst>
          </p:cNvPr>
          <p:cNvSpPr txBox="1">
            <a:spLocks/>
          </p:cNvSpPr>
          <p:nvPr/>
        </p:nvSpPr>
        <p:spPr>
          <a:xfrm rot="20415302">
            <a:off x="779211" y="3022357"/>
            <a:ext cx="9144000" cy="11001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Applications Available 6/1/24</a:t>
            </a:r>
          </a:p>
          <a:p>
            <a:r>
              <a:rPr lang="en-US" sz="4000" dirty="0"/>
              <a:t>Applications Due 9/1/24</a:t>
            </a:r>
          </a:p>
        </p:txBody>
      </p:sp>
    </p:spTree>
    <p:extLst>
      <p:ext uri="{BB962C8B-B14F-4D97-AF65-F5344CB8AC3E}">
        <p14:creationId xmlns:p14="http://schemas.microsoft.com/office/powerpoint/2010/main" val="41862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8FCE-26E0-421A-AA88-F1A691B0EC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468586" y="5564301"/>
            <a:ext cx="13555160" cy="1100137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Upcoming Preaching Workshops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4444A-0DB5-420A-95E2-7F9396090CB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5205413"/>
            <a:ext cx="7612062" cy="116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FFFF00"/>
                </a:solidFill>
              </a:rPr>
              <a:t>First Wednesday of Each Month 10 – 11:30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39D3-5B2B-45F8-8A8D-82D1D1D02BF6}"/>
              </a:ext>
            </a:extLst>
          </p:cNvPr>
          <p:cNvSpPr txBox="1"/>
          <p:nvPr/>
        </p:nvSpPr>
        <p:spPr>
          <a:xfrm>
            <a:off x="857922" y="937684"/>
            <a:ext cx="40703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June 5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Janette H. Ok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Fuller Seminary</a:t>
            </a:r>
          </a:p>
          <a:p>
            <a:pPr algn="ctr"/>
            <a:r>
              <a:rPr lang="en-US" sz="3600" i="1" dirty="0">
                <a:solidFill>
                  <a:srgbClr val="FFFF00"/>
                </a:solidFill>
              </a:rPr>
              <a:t>Preaching 1 John </a:t>
            </a:r>
          </a:p>
          <a:p>
            <a:pPr algn="ctr"/>
            <a:r>
              <a:rPr lang="en-US" sz="3600" i="1" dirty="0">
                <a:solidFill>
                  <a:srgbClr val="FFFF00"/>
                </a:solidFill>
              </a:rPr>
              <a:t>In a Polarized World</a:t>
            </a:r>
          </a:p>
        </p:txBody>
      </p:sp>
      <p:pic>
        <p:nvPicPr>
          <p:cNvPr id="2050" name="Picture 2" descr="Preaching the Letter of 1 John in a Polarized Church">
            <a:extLst>
              <a:ext uri="{FF2B5EF4-FFF2-40B4-BE49-F238E27FC236}">
                <a16:creationId xmlns:a16="http://schemas.microsoft.com/office/drawing/2014/main" id="{5FD69C70-0606-29B5-A711-73672362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2" y="64394"/>
            <a:ext cx="4095482" cy="40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IONAL BOUNDARIES Training for staff and volunteers Catholic">
            <a:extLst>
              <a:ext uri="{FF2B5EF4-FFF2-40B4-BE49-F238E27FC236}">
                <a16:creationId xmlns:a16="http://schemas.microsoft.com/office/drawing/2014/main" id="{E77261E1-EDE6-307E-5DBE-214AEEC4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17005-A1D3-6FBF-3330-0D35937438DE}"/>
              </a:ext>
            </a:extLst>
          </p:cNvPr>
          <p:cNvSpPr txBox="1"/>
          <p:nvPr/>
        </p:nvSpPr>
        <p:spPr>
          <a:xfrm>
            <a:off x="4357352" y="6089559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November 7 9:30-4:30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9AF80-DDC0-3563-ED1B-960425F910B3}"/>
              </a:ext>
            </a:extLst>
          </p:cNvPr>
          <p:cNvSpPr txBox="1"/>
          <p:nvPr/>
        </p:nvSpPr>
        <p:spPr>
          <a:xfrm>
            <a:off x="1749380" y="5535768"/>
            <a:ext cx="537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October 15-16 6:00 to 9:00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5F1D5-0814-8F6D-B1AA-1C423E9D654C}"/>
              </a:ext>
            </a:extLst>
          </p:cNvPr>
          <p:cNvSpPr txBox="1"/>
          <p:nvPr/>
        </p:nvSpPr>
        <p:spPr>
          <a:xfrm>
            <a:off x="594575" y="4981977"/>
            <a:ext cx="482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September 28 9:30-4:30</a:t>
            </a:r>
          </a:p>
        </p:txBody>
      </p:sp>
    </p:spTree>
    <p:extLst>
      <p:ext uri="{BB962C8B-B14F-4D97-AF65-F5344CB8AC3E}">
        <p14:creationId xmlns:p14="http://schemas.microsoft.com/office/powerpoint/2010/main" val="393852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DFF8-ABEF-42C3-BDCE-56958F87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79468"/>
            <a:ext cx="8686800" cy="1417638"/>
          </a:xfrm>
        </p:spPr>
        <p:txBody>
          <a:bodyPr/>
          <a:lstStyle/>
          <a:p>
            <a:r>
              <a:rPr lang="en-US" sz="4400" dirty="0"/>
              <a:t>Cultivating the Gift of Preaching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2AA9-3914-4CF1-B74A-65D88BB5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7229"/>
            <a:ext cx="9247413" cy="5027124"/>
          </a:xfrm>
        </p:spPr>
        <p:txBody>
          <a:bodyPr>
            <a:normAutofit/>
          </a:bodyPr>
          <a:lstStyle/>
          <a:p>
            <a:r>
              <a:rPr lang="en-US" sz="3200" dirty="0"/>
              <a:t>Kick off is this June 6-10 at Alma College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We have 23 participants enrolled for this first year</a:t>
            </a:r>
          </a:p>
          <a:p>
            <a:r>
              <a:rPr lang="en-US" sz="3200" dirty="0"/>
              <a:t>We have about 6-8 people signed up for 2025 already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We hope to have at least 35 </a:t>
            </a:r>
            <a:r>
              <a:rPr lang="en-US" sz="3200">
                <a:solidFill>
                  <a:srgbClr val="FFFF00"/>
                </a:solidFill>
              </a:rPr>
              <a:t>new participants in 2025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03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DFF8-ABEF-42C3-BDCE-56958F87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2AA9-3914-4CF1-B74A-65D88BB5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7229"/>
            <a:ext cx="9247413" cy="5027124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www.synodofthecovenant.org</a:t>
            </a:r>
            <a:endParaRPr lang="en-US" sz="3600" dirty="0"/>
          </a:p>
          <a:p>
            <a:r>
              <a:rPr lang="en-US" sz="3600" dirty="0">
                <a:solidFill>
                  <a:srgbClr val="FFFF00"/>
                </a:solidFill>
              </a:rPr>
              <a:t>Newsletter:  </a:t>
            </a:r>
            <a:r>
              <a:rPr lang="en-US" sz="36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www.synodofthecovenant.org/contact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r>
              <a:rPr lang="en-US" sz="3600" dirty="0"/>
              <a:t>Facebook:  Find/Follow “Synod of the Covenant”</a:t>
            </a:r>
          </a:p>
          <a:p>
            <a:r>
              <a:rPr lang="en-US" sz="3600" dirty="0" err="1">
                <a:solidFill>
                  <a:srgbClr val="FFFF00"/>
                </a:solidFill>
              </a:rPr>
              <a:t>Youtube</a:t>
            </a:r>
            <a:r>
              <a:rPr lang="en-US" sz="3600" dirty="0">
                <a:solidFill>
                  <a:srgbClr val="FFFF00"/>
                </a:solidFill>
              </a:rPr>
              <a:t>:  Subscribe to “Synod of the Covenant”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6326922-8832-4B95-B199-B7AF4038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163">
            <a:off x="2745274" y="-2655"/>
            <a:ext cx="3756863" cy="18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9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9e94ef-c5b9-4927-8e06-caa483f637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DEAF03D37844F81D141CEB3903A52" ma:contentTypeVersion="18" ma:contentTypeDescription="Create a new document." ma:contentTypeScope="" ma:versionID="01a3786699582ee9caaa722df6297713">
  <xsd:schema xmlns:xsd="http://www.w3.org/2001/XMLSchema" xmlns:xs="http://www.w3.org/2001/XMLSchema" xmlns:p="http://schemas.microsoft.com/office/2006/metadata/properties" xmlns:ns3="5e9e94ef-c5b9-4927-8e06-caa483f6376c" xmlns:ns4="0d66f3e9-1b4c-476e-a82f-fe13dceb6784" targetNamespace="http://schemas.microsoft.com/office/2006/metadata/properties" ma:root="true" ma:fieldsID="71234f29e81dff54ebc92e5cb7b90822" ns3:_="" ns4:_="">
    <xsd:import namespace="5e9e94ef-c5b9-4927-8e06-caa483f6376c"/>
    <xsd:import namespace="0d66f3e9-1b4c-476e-a82f-fe13dceb67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e94ef-c5b9-4927-8e06-caa483f63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6f3e9-1b4c-476e-a82f-fe13dceb6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B6500D-7C12-4F78-93CF-687FC1AF78E7}">
  <ds:schemaRefs>
    <ds:schemaRef ds:uri="5e9e94ef-c5b9-4927-8e06-caa483f6376c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d66f3e9-1b4c-476e-a82f-fe13dceb678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C621ED-5F0F-4CFF-B1FC-75C1D7F8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e94ef-c5b9-4927-8e06-caa483f6376c"/>
    <ds:schemaRef ds:uri="0d66f3e9-1b4c-476e-a82f-fe13dceb6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9195A8-1E3D-4FF6-AB4C-865D3256E0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5506</TotalTime>
  <Words>223</Words>
  <Application>Microsoft Macintosh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Book Antiqua</vt:lpstr>
      <vt:lpstr>Calibri</vt:lpstr>
      <vt:lpstr>Wingdings 2</vt:lpstr>
      <vt:lpstr>Habitat</vt:lpstr>
      <vt:lpstr>The Synod of the Covenant </vt:lpstr>
      <vt:lpstr>PowerPoint Presentation</vt:lpstr>
      <vt:lpstr>2025-2028 Ministry Focus Areas</vt:lpstr>
      <vt:lpstr>New Synod Ministries</vt:lpstr>
      <vt:lpstr>Higher Education  Scholarships  for Christian Leaders</vt:lpstr>
      <vt:lpstr>Upcoming Preaching Workshops</vt:lpstr>
      <vt:lpstr>PowerPoint Presentation</vt:lpstr>
      <vt:lpstr>Cultivating the Gift of Preaching</vt:lpstr>
      <vt:lpstr>PowerPoint Presentation</vt:lpstr>
      <vt:lpstr>Matt Bruce</vt:lpstr>
    </vt:vector>
  </TitlesOfParts>
  <Company>PCUSA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for Transformation</dc:title>
  <dc:creator>Chip Hardwick</dc:creator>
  <cp:lastModifiedBy>Matthew Bruce</cp:lastModifiedBy>
  <cp:revision>91</cp:revision>
  <cp:lastPrinted>2021-10-06T13:41:09Z</cp:lastPrinted>
  <dcterms:created xsi:type="dcterms:W3CDTF">2016-08-04T13:42:13Z</dcterms:created>
  <dcterms:modified xsi:type="dcterms:W3CDTF">2024-05-21T23:45:21Z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0x01010047DDEAF03D37844F81D141CEB3903A52</vt:lpwstr>
  </property>
</Properties>
</file>