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1pPr>
    <a:lvl2pPr marL="0" marR="0" indent="45720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2pPr>
    <a:lvl3pPr marL="0" marR="0" indent="91440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3pPr>
    <a:lvl4pPr marL="0" marR="0" indent="137160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4pPr>
    <a:lvl5pPr marL="0" marR="0" indent="182880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5pPr>
    <a:lvl6pPr marL="0" marR="0" indent="228600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6pPr>
    <a:lvl7pPr marL="0" marR="0" indent="274320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7pPr>
    <a:lvl8pPr marL="0" marR="0" indent="320040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8pPr>
    <a:lvl9pPr marL="0" marR="0" indent="365760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Graphik"/>
          <a:ea typeface="Graphik"/>
          <a:cs typeface="Graphik"/>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wholeTbl>
    <a:band2H>
      <a:tcTxStyle b="def" i="def"/>
      <a:tcStyle>
        <a:tcBdr/>
        <a:fill>
          <a:solidFill>
            <a:srgbClr val="929292"/>
          </a:solidFill>
        </a:fill>
      </a:tcStyle>
    </a:band2H>
    <a:firstCol>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381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firstCol>
    <a:lastRow>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381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lastRow>
    <a:firstRow>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381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wholeTbl>
    <a:band2H>
      <a:tcTxStyle b="def" i="def"/>
      <a:tcStyle>
        <a:tcBdr/>
        <a:fill>
          <a:solidFill>
            <a:srgbClr val="929292"/>
          </a:solidFill>
        </a:fill>
      </a:tcStyle>
    </a:band2H>
    <a:firstCol>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381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firstCol>
    <a:lastRow>
      <a:tcTxStyle b="off" i="off">
        <a:font>
          <a:latin typeface="Graphik"/>
          <a:ea typeface="Graphik"/>
          <a:cs typeface="Graphik"/>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381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lastRow>
    <a:firstRow>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solidFill>
            <a:srgbClr val="0C7681"/>
          </a:solidFill>
        </a:fill>
      </a:tcStyle>
    </a:firstRow>
  </a:tblStyle>
  <a:tblStyle styleId="{EEE7283C-3CF3-47DC-8721-378D4A62B228}" styleName="">
    <a:tblBg/>
    <a:wholeTbl>
      <a:tcTxStyle b="off" i="off">
        <a:font>
          <a:latin typeface="Graphik"/>
          <a:ea typeface="Graphik"/>
          <a:cs typeface="Graphik"/>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wholeTbl>
    <a:band2H>
      <a:tcTxStyle b="def" i="def"/>
      <a:tcStyle>
        <a:tcBdr/>
        <a:fill>
          <a:solidFill>
            <a:srgbClr val="929292"/>
          </a:solidFill>
        </a:fill>
      </a:tcStyle>
    </a:band2H>
    <a:firstCol>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solidFill>
            <a:srgbClr val="537F67"/>
          </a:solidFill>
        </a:fill>
      </a:tcStyle>
    </a:firstCol>
    <a:lastRow>
      <a:tcTxStyle b="off" i="off">
        <a:font>
          <a:latin typeface="Graphik"/>
          <a:ea typeface="Graphik"/>
          <a:cs typeface="Graphik"/>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38100" cap="flat">
              <a:solidFill>
                <a:srgbClr val="537F67"/>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lastRow>
    <a:firstRow>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solidFill>
            <a:srgbClr val="008728"/>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chemeClr val="accent4">
              <a:hueOff val="97492"/>
              <a:satOff val="-3125"/>
              <a:lumOff val="27021"/>
            </a:schemeClr>
          </a:solidFill>
        </a:fill>
      </a:tcStyle>
    </a:wholeTbl>
    <a:band2H>
      <a:tcTxStyle b="def" i="def"/>
      <a:tcStyle>
        <a:tcBdr/>
        <a:fill>
          <a:solidFill>
            <a:srgbClr val="FFFB00"/>
          </a:solidFill>
        </a:fill>
      </a:tcStyle>
    </a:band2H>
    <a:firstCol>
      <a:tcTxStyle b="on" i="off">
        <a:font>
          <a:latin typeface="Graphik Semibold"/>
          <a:ea typeface="Graphik Semibold"/>
          <a:cs typeface="Graphik Semibold"/>
        </a:font>
        <a:srgbClr val="000000"/>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chemeClr val="accent4">
              <a:hueOff val="-410732"/>
            </a:schemeClr>
          </a:solidFill>
        </a:fill>
      </a:tcStyle>
    </a:firstCol>
    <a:lastRow>
      <a:tcTxStyle b="on" i="off">
        <a:font>
          <a:latin typeface="Graphik Semibold"/>
          <a:ea typeface="Graphik Semibold"/>
          <a:cs typeface="Graphik Semibold"/>
        </a:font>
        <a:srgbClr val="000000"/>
      </a:tcTxStyle>
      <a:tcStyle>
        <a:tcBdr>
          <a:left>
            <a:ln w="12700" cap="flat">
              <a:solidFill>
                <a:srgbClr val="929292"/>
              </a:solidFill>
              <a:prstDash val="solid"/>
              <a:miter lim="400000"/>
            </a:ln>
          </a:left>
          <a:right>
            <a:ln w="12700" cap="flat">
              <a:solidFill>
                <a:srgbClr val="929292"/>
              </a:solidFill>
              <a:prstDash val="solid"/>
              <a:miter lim="400000"/>
            </a:ln>
          </a:right>
          <a:top>
            <a:ln w="38100" cap="flat">
              <a:solidFill>
                <a:schemeClr val="accent4">
                  <a:hueOff val="-410732"/>
                </a:schemeClr>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chemeClr val="accent4">
              <a:hueOff val="97492"/>
              <a:satOff val="-3125"/>
              <a:lumOff val="27021"/>
            </a:schemeClr>
          </a:solidFill>
        </a:fill>
      </a:tcStyle>
    </a:lastRow>
    <a:firstRow>
      <a:tcTxStyle b="on" i="off">
        <a:font>
          <a:latin typeface="Graphik Semibold"/>
          <a:ea typeface="Graphik Semibold"/>
          <a:cs typeface="Graphik Semibold"/>
        </a:font>
        <a:srgbClr val="000000"/>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chemeClr val="accent4">
              <a:hueOff val="-737021"/>
            </a:schemeClr>
          </a:solidFill>
        </a:fill>
      </a:tcStyle>
    </a:firstRow>
  </a:tblStyle>
  <a:tblStyle styleId="{33BA23B1-9221-436E-865A-0063620EA4FD}" styleName="">
    <a:tblBg/>
    <a:wholeTbl>
      <a:tcTxStyle b="off" i="off">
        <a:font>
          <a:latin typeface="Graphik"/>
          <a:ea typeface="Graphik"/>
          <a:cs typeface="Graphik"/>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wholeTbl>
    <a:band2H>
      <a:tcTxStyle b="def" i="def"/>
      <a:tcStyle>
        <a:tcBdr/>
        <a:fill>
          <a:solidFill>
            <a:srgbClr val="DF9DFE"/>
          </a:solidFill>
        </a:fill>
      </a:tcStyle>
    </a:band2H>
    <a:firstCol>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solidFill>
            <a:schemeClr val="accent6">
              <a:hueOff val="114748"/>
              <a:satOff val="1446"/>
              <a:lumOff val="-8963"/>
            </a:schemeClr>
          </a:solidFill>
        </a:fill>
      </a:tcStyle>
    </a:firstCol>
    <a:lastRow>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38100" cap="flat">
              <a:solidFill>
                <a:schemeClr val="accent6">
                  <a:hueOff val="114748"/>
                  <a:satOff val="1446"/>
                  <a:lumOff val="-8963"/>
                </a:schemeClr>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lastRow>
    <a:firstRow>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solidFill>
            <a:schemeClr val="accent6">
              <a:satOff val="-21357"/>
              <a:lumOff val="-20662"/>
            </a:schemeClr>
          </a:solidFill>
        </a:fill>
      </a:tcStyle>
    </a:firstRow>
  </a:tblStyle>
  <a:tblStyle styleId="{2708684C-4D16-4618-839F-0558EEFCDFE6}" styleName="">
    <a:tblBg/>
    <a:wholeTbl>
      <a:tcTxStyle b="off" i="off">
        <a:font>
          <a:latin typeface="Graphik"/>
          <a:ea typeface="Graphik"/>
          <a:cs typeface="Graphik"/>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wholeTbl>
    <a:band2H>
      <a:tcTxStyle b="def" i="def"/>
      <a:tcStyle>
        <a:tcBdr/>
        <a:fill>
          <a:solidFill>
            <a:srgbClr val="929292"/>
          </a:solidFill>
        </a:fill>
      </a:tcStyle>
    </a:band2H>
    <a:firstCol>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381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firstCol>
    <a:lastRow>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381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noFill/>
        </a:fill>
      </a:tcStyle>
    </a:lastRow>
    <a:firstRow>
      <a:tcTxStyle b="on" i="off">
        <a:font>
          <a:latin typeface="Graphik Semibold"/>
          <a:ea typeface="Graphik Semibold"/>
          <a:cs typeface="Graphik Semibold"/>
        </a:font>
        <a:srgbClr val="FFFFFF"/>
      </a:tcTxStyle>
      <a:tcStyle>
        <a:tcBdr>
          <a:left>
            <a:ln w="12700" cap="flat">
              <a:solidFill>
                <a:srgbClr val="D5D5D5"/>
              </a:solidFill>
              <a:prstDash val="solid"/>
              <a:miter lim="400000"/>
            </a:ln>
          </a:left>
          <a:right>
            <a:ln w="12700" cap="flat">
              <a:solidFill>
                <a:srgbClr val="D5D5D5"/>
              </a:solidFill>
              <a:prstDash val="solid"/>
              <a:miter lim="400000"/>
            </a:ln>
          </a:right>
          <a:top>
            <a:ln w="12700" cap="flat">
              <a:solidFill>
                <a:srgbClr val="D5D5D5"/>
              </a:solidFill>
              <a:prstDash val="solid"/>
              <a:miter lim="400000"/>
            </a:ln>
          </a:top>
          <a:bottom>
            <a:ln w="12700" cap="flat">
              <a:solidFill>
                <a:srgbClr val="D5D5D5"/>
              </a:solidFill>
              <a:prstDash val="solid"/>
              <a:miter lim="400000"/>
            </a:ln>
          </a:bottom>
          <a:insideH>
            <a:ln w="12700" cap="flat">
              <a:solidFill>
                <a:srgbClr val="D5D5D5"/>
              </a:solidFill>
              <a:prstDash val="solid"/>
              <a:miter lim="400000"/>
            </a:ln>
          </a:insideH>
          <a:insideV>
            <a:ln w="12700" cap="flat">
              <a:solidFill>
                <a:srgbClr val="D5D5D5"/>
              </a:solidFill>
              <a:prstDash val="solid"/>
              <a:miter lim="400000"/>
            </a:ln>
          </a:insideV>
        </a:tcBdr>
        <a:fill>
          <a:solidFill>
            <a:srgbClr val="5E5E5E"/>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8" name="Shape 168"/>
          <p:cNvSpPr/>
          <p:nvPr>
            <p:ph type="sldImg"/>
          </p:nvPr>
        </p:nvSpPr>
        <p:spPr>
          <a:xfrm>
            <a:off x="1143000" y="685800"/>
            <a:ext cx="4572000" cy="3429000"/>
          </a:xfrm>
          <a:prstGeom prst="rect">
            <a:avLst/>
          </a:prstGeom>
        </p:spPr>
        <p:txBody>
          <a:bodyPr/>
          <a:lstStyle/>
          <a:p>
            <a:pPr/>
          </a:p>
        </p:txBody>
      </p:sp>
      <p:sp>
        <p:nvSpPr>
          <p:cNvPr id="169" name="Shape 16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spTree>
      <p:nvGrpSpPr>
        <p:cNvPr id="1" name=""/>
        <p:cNvGrpSpPr/>
        <p:nvPr/>
      </p:nvGrpSpPr>
      <p:grpSpPr>
        <a:xfrm>
          <a:off x="0" y="0"/>
          <a:ext cx="0" cy="0"/>
          <a:chOff x="0" y="0"/>
          <a:chExt cx="0" cy="0"/>
        </a:xfrm>
      </p:grpSpPr>
      <p:sp>
        <p:nvSpPr>
          <p:cNvPr id="11" name="Author and Date"/>
          <p:cNvSpPr txBox="1"/>
          <p:nvPr>
            <p:ph type="body" sz="quarter" idx="21" hasCustomPrompt="1"/>
          </p:nvPr>
        </p:nvSpPr>
        <p:spPr>
          <a:xfrm>
            <a:off x="1206500" y="12268782"/>
            <a:ext cx="21971000" cy="660401"/>
          </a:xfrm>
          <a:prstGeom prst="rect">
            <a:avLst/>
          </a:prstGeom>
        </p:spPr>
        <p:txBody>
          <a:bodyPr lIns="45719" tIns="45719" rIns="45719" bIns="45719" anchor="b"/>
          <a:lstStyle>
            <a:lvl1pPr marL="0" indent="0" defTabSz="825500">
              <a:spcBef>
                <a:spcPts val="0"/>
              </a:spcBef>
              <a:buSzTx/>
              <a:buNone/>
              <a:defRPr sz="3300">
                <a:latin typeface="Produkt Light"/>
                <a:ea typeface="Produkt Light"/>
                <a:cs typeface="Produkt Light"/>
                <a:sym typeface="Produkt Light"/>
              </a:defRPr>
            </a:lvl1pPr>
          </a:lstStyle>
          <a:p>
            <a:pPr/>
            <a:r>
              <a:t>Author and Date</a:t>
            </a:r>
          </a:p>
        </p:txBody>
      </p:sp>
      <p:sp>
        <p:nvSpPr>
          <p:cNvPr id="12" name="Body Level One…"/>
          <p:cNvSpPr txBox="1"/>
          <p:nvPr>
            <p:ph type="body" sz="quarter" idx="1" hasCustomPrompt="1"/>
          </p:nvPr>
        </p:nvSpPr>
        <p:spPr>
          <a:xfrm>
            <a:off x="1206500" y="7357839"/>
            <a:ext cx="21971000" cy="2006601"/>
          </a:xfrm>
          <a:prstGeom prst="rect">
            <a:avLst/>
          </a:prstGeom>
        </p:spPr>
        <p:txBody>
          <a:bodyPr/>
          <a:lstStyle>
            <a:lvl1pPr marL="0" indent="0" defTabSz="825500">
              <a:spcBef>
                <a:spcPts val="0"/>
              </a:spcBef>
              <a:buSzTx/>
              <a:buNone/>
              <a:defRPr sz="5500">
                <a:latin typeface="+mn-lt"/>
                <a:ea typeface="+mn-ea"/>
                <a:cs typeface="+mn-cs"/>
                <a:sym typeface="Produkt Extralight"/>
              </a:defRPr>
            </a:lvl1pPr>
            <a:lvl2pPr marL="0" indent="457200" defTabSz="825500">
              <a:spcBef>
                <a:spcPts val="0"/>
              </a:spcBef>
              <a:buSzTx/>
              <a:buNone/>
              <a:defRPr sz="5500">
                <a:latin typeface="+mn-lt"/>
                <a:ea typeface="+mn-ea"/>
                <a:cs typeface="+mn-cs"/>
                <a:sym typeface="Produkt Extralight"/>
              </a:defRPr>
            </a:lvl2pPr>
            <a:lvl3pPr marL="0" indent="914400" defTabSz="825500">
              <a:spcBef>
                <a:spcPts val="0"/>
              </a:spcBef>
              <a:buSzTx/>
              <a:buNone/>
              <a:defRPr sz="5500">
                <a:latin typeface="+mn-lt"/>
                <a:ea typeface="+mn-ea"/>
                <a:cs typeface="+mn-cs"/>
                <a:sym typeface="Produkt Extralight"/>
              </a:defRPr>
            </a:lvl3pPr>
            <a:lvl4pPr marL="0" indent="1371600" defTabSz="825500">
              <a:spcBef>
                <a:spcPts val="0"/>
              </a:spcBef>
              <a:buSzTx/>
              <a:buNone/>
              <a:defRPr sz="5500">
                <a:latin typeface="+mn-lt"/>
                <a:ea typeface="+mn-ea"/>
                <a:cs typeface="+mn-cs"/>
                <a:sym typeface="Produkt Extralight"/>
              </a:defRPr>
            </a:lvl4pPr>
            <a:lvl5pPr marL="0" indent="1828800" defTabSz="825500">
              <a:spcBef>
                <a:spcPts val="0"/>
              </a:spcBef>
              <a:buSzTx/>
              <a:buNone/>
              <a:defRPr sz="5500">
                <a:latin typeface="+mn-lt"/>
                <a:ea typeface="+mn-ea"/>
                <a:cs typeface="+mn-cs"/>
                <a:sym typeface="Produkt Extralight"/>
              </a:defRPr>
            </a:lvl5pPr>
          </a:lstStyle>
          <a:p>
            <a:pPr/>
            <a:r>
              <a:t>Presentation Subtitle</a:t>
            </a:r>
          </a:p>
          <a:p>
            <a:pPr lvl="1"/>
            <a:r>
              <a:t/>
            </a:r>
          </a:p>
          <a:p>
            <a:pPr lvl="2"/>
            <a:r>
              <a:t/>
            </a:r>
          </a:p>
          <a:p>
            <a:pPr lvl="3"/>
            <a:r>
              <a:t/>
            </a:r>
          </a:p>
          <a:p>
            <a:pPr lvl="4"/>
            <a:r>
              <a:t/>
            </a:r>
          </a:p>
        </p:txBody>
      </p:sp>
      <p:sp>
        <p:nvSpPr>
          <p:cNvPr id="13" name="Presentation Title"/>
          <p:cNvSpPr txBox="1"/>
          <p:nvPr>
            <p:ph type="title" hasCustomPrompt="1"/>
          </p:nvPr>
        </p:nvSpPr>
        <p:spPr>
          <a:xfrm>
            <a:off x="1206500" y="2621719"/>
            <a:ext cx="21971000" cy="4648201"/>
          </a:xfrm>
          <a:prstGeom prst="rect">
            <a:avLst/>
          </a:prstGeom>
        </p:spPr>
        <p:txBody>
          <a:bodyPr anchor="b"/>
          <a:lstStyle>
            <a:lvl1pPr defTabSz="355600">
              <a:defRPr spc="-119" sz="12000"/>
            </a:lvl1pPr>
          </a:lstStyle>
          <a:p>
            <a:pPr/>
            <a:r>
              <a:t>Presentation Title</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99" name="Slide Title"/>
          <p:cNvSpPr txBox="1"/>
          <p:nvPr>
            <p:ph type="title" hasCustomPrompt="1"/>
          </p:nvPr>
        </p:nvSpPr>
        <p:spPr>
          <a:prstGeom prst="rect">
            <a:avLst/>
          </a:prstGeom>
        </p:spPr>
        <p:txBody>
          <a:bodyPr/>
          <a:lstStyle/>
          <a:p>
            <a:pPr/>
            <a:r>
              <a:t>Slide Title</a:t>
            </a:r>
          </a:p>
        </p:txBody>
      </p:sp>
      <p:sp>
        <p:nvSpPr>
          <p:cNvPr id="100" name="Slide Subtitle"/>
          <p:cNvSpPr txBox="1"/>
          <p:nvPr>
            <p:ph type="body" sz="quarter" idx="21" hasCustomPrompt="1"/>
          </p:nvPr>
        </p:nvSpPr>
        <p:spPr>
          <a:xfrm>
            <a:off x="1206500" y="2324100"/>
            <a:ext cx="21971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pPr/>
            <a:r>
              <a:t>Slide Subtitle</a:t>
            </a:r>
          </a:p>
        </p:txBody>
      </p:sp>
      <p:sp>
        <p:nvSpPr>
          <p:cNvPr id="10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108" name="Agenda Subtitle"/>
          <p:cNvSpPr txBox="1"/>
          <p:nvPr>
            <p:ph type="body" sz="quarter" idx="21" hasCustomPrompt="1"/>
          </p:nvPr>
        </p:nvSpPr>
        <p:spPr>
          <a:xfrm>
            <a:off x="1206500" y="2324100"/>
            <a:ext cx="21971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pPr/>
            <a:r>
              <a:t>Agenda Subtitle</a:t>
            </a:r>
          </a:p>
        </p:txBody>
      </p:sp>
      <p:sp>
        <p:nvSpPr>
          <p:cNvPr id="109" name="Body Level One…"/>
          <p:cNvSpPr txBox="1"/>
          <p:nvPr>
            <p:ph type="body" idx="1" hasCustomPrompt="1"/>
          </p:nvPr>
        </p:nvSpPr>
        <p:spPr>
          <a:xfrm>
            <a:off x="1206500" y="4248504"/>
            <a:ext cx="21971000" cy="8256012"/>
          </a:xfrm>
          <a:prstGeom prst="rect">
            <a:avLst/>
          </a:prstGeom>
        </p:spPr>
        <p:txBody>
          <a:bodyPr/>
          <a:lstStyle>
            <a:lvl1pPr marL="0" indent="0" defTabSz="825500">
              <a:spcBef>
                <a:spcPts val="6000"/>
              </a:spcBef>
              <a:buSzTx/>
              <a:buNone/>
              <a:defRPr sz="5000"/>
            </a:lvl1pPr>
            <a:lvl2pPr marL="0" indent="457200" defTabSz="825500">
              <a:spcBef>
                <a:spcPts val="6000"/>
              </a:spcBef>
              <a:buSzTx/>
              <a:buNone/>
              <a:defRPr sz="5000"/>
            </a:lvl2pPr>
            <a:lvl3pPr marL="0" indent="914400" defTabSz="825500">
              <a:spcBef>
                <a:spcPts val="6000"/>
              </a:spcBef>
              <a:buSzTx/>
              <a:buNone/>
              <a:defRPr sz="5000"/>
            </a:lvl3pPr>
            <a:lvl4pPr marL="0" indent="1371600" defTabSz="825500">
              <a:spcBef>
                <a:spcPts val="6000"/>
              </a:spcBef>
              <a:buSzTx/>
              <a:buNone/>
              <a:defRPr sz="5000"/>
            </a:lvl4pPr>
            <a:lvl5pPr marL="0" indent="1828800" defTabSz="825500">
              <a:spcBef>
                <a:spcPts val="6000"/>
              </a:spcBef>
              <a:buSzTx/>
              <a:buNone/>
              <a:defRPr sz="5000"/>
            </a:lvl5pPr>
          </a:lstStyle>
          <a:p>
            <a:pPr/>
            <a:r>
              <a:t>Agenda Topics</a:t>
            </a:r>
          </a:p>
          <a:p>
            <a:pPr lvl="1"/>
            <a:r>
              <a:t/>
            </a:r>
          </a:p>
          <a:p>
            <a:pPr lvl="2"/>
            <a:r>
              <a:t/>
            </a:r>
          </a:p>
          <a:p>
            <a:pPr lvl="3"/>
            <a:r>
              <a:t/>
            </a:r>
          </a:p>
          <a:p>
            <a:pPr lvl="4"/>
            <a:r>
              <a:t/>
            </a:r>
          </a:p>
        </p:txBody>
      </p:sp>
      <p:sp>
        <p:nvSpPr>
          <p:cNvPr id="110" name="Agenda Title"/>
          <p:cNvSpPr txBox="1"/>
          <p:nvPr>
            <p:ph type="title" hasCustomPrompt="1"/>
          </p:nvPr>
        </p:nvSpPr>
        <p:spPr>
          <a:prstGeom prst="rect">
            <a:avLst/>
          </a:prstGeom>
        </p:spPr>
        <p:txBody>
          <a:bodyPr/>
          <a:lstStyle/>
          <a:p>
            <a:pPr/>
            <a:r>
              <a:t>Agenda Title</a:t>
            </a:r>
          </a:p>
        </p:txBody>
      </p:sp>
      <p:sp>
        <p:nvSpPr>
          <p:cNvPr id="11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118" name="Body Level One…"/>
          <p:cNvSpPr txBox="1"/>
          <p:nvPr>
            <p:ph type="body" sz="half" idx="1" hasCustomPrompt="1"/>
          </p:nvPr>
        </p:nvSpPr>
        <p:spPr>
          <a:xfrm>
            <a:off x="1206500" y="4191000"/>
            <a:ext cx="21971000" cy="4089400"/>
          </a:xfrm>
          <a:prstGeom prst="rect">
            <a:avLst/>
          </a:prstGeom>
        </p:spPr>
        <p:txBody>
          <a:bodyPr anchor="ctr"/>
          <a:lstStyle>
            <a:lvl1pPr marL="0" indent="0" algn="ctr">
              <a:lnSpc>
                <a:spcPct val="90000"/>
              </a:lnSpc>
              <a:spcBef>
                <a:spcPts val="0"/>
              </a:spcBef>
              <a:buSzTx/>
              <a:buNone/>
              <a:defRPr spc="-119" sz="12000">
                <a:latin typeface="+mn-lt"/>
                <a:ea typeface="+mn-ea"/>
                <a:cs typeface="+mn-cs"/>
                <a:sym typeface="Produkt Extralight"/>
              </a:defRPr>
            </a:lvl1pPr>
            <a:lvl2pPr marL="0" indent="457200" algn="ctr">
              <a:lnSpc>
                <a:spcPct val="90000"/>
              </a:lnSpc>
              <a:spcBef>
                <a:spcPts val="0"/>
              </a:spcBef>
              <a:buSzTx/>
              <a:buNone/>
              <a:defRPr spc="-119" sz="12000">
                <a:latin typeface="+mn-lt"/>
                <a:ea typeface="+mn-ea"/>
                <a:cs typeface="+mn-cs"/>
                <a:sym typeface="Produkt Extralight"/>
              </a:defRPr>
            </a:lvl2pPr>
            <a:lvl3pPr marL="0" indent="914400" algn="ctr">
              <a:lnSpc>
                <a:spcPct val="90000"/>
              </a:lnSpc>
              <a:spcBef>
                <a:spcPts val="0"/>
              </a:spcBef>
              <a:buSzTx/>
              <a:buNone/>
              <a:defRPr spc="-119" sz="12000">
                <a:latin typeface="+mn-lt"/>
                <a:ea typeface="+mn-ea"/>
                <a:cs typeface="+mn-cs"/>
                <a:sym typeface="Produkt Extralight"/>
              </a:defRPr>
            </a:lvl3pPr>
            <a:lvl4pPr marL="0" indent="1371600" algn="ctr">
              <a:lnSpc>
                <a:spcPct val="90000"/>
              </a:lnSpc>
              <a:spcBef>
                <a:spcPts val="0"/>
              </a:spcBef>
              <a:buSzTx/>
              <a:buNone/>
              <a:defRPr spc="-119" sz="12000">
                <a:latin typeface="+mn-lt"/>
                <a:ea typeface="+mn-ea"/>
                <a:cs typeface="+mn-cs"/>
                <a:sym typeface="Produkt Extralight"/>
              </a:defRPr>
            </a:lvl4pPr>
            <a:lvl5pPr marL="0" indent="1828800" algn="ctr">
              <a:lnSpc>
                <a:spcPct val="90000"/>
              </a:lnSpc>
              <a:spcBef>
                <a:spcPts val="0"/>
              </a:spcBef>
              <a:buSzTx/>
              <a:buNone/>
              <a:defRPr spc="-119" sz="12000">
                <a:latin typeface="+mn-lt"/>
                <a:ea typeface="+mn-ea"/>
                <a:cs typeface="+mn-cs"/>
                <a:sym typeface="Produkt Extralight"/>
              </a:defRPr>
            </a:lvl5pPr>
          </a:lstStyle>
          <a:p>
            <a:pPr/>
            <a:r>
              <a:t>Statement</a:t>
            </a:r>
          </a:p>
          <a:p>
            <a:pPr lvl="1"/>
            <a:r>
              <a:t/>
            </a:r>
          </a:p>
          <a:p>
            <a:pPr lvl="2"/>
            <a:r>
              <a:t/>
            </a:r>
          </a:p>
          <a:p>
            <a:pPr lvl="3"/>
            <a:r>
              <a:t/>
            </a:r>
          </a:p>
          <a:p>
            <a:pPr lvl="4"/>
            <a:r>
              <a:t/>
            </a:r>
          </a:p>
        </p:txBody>
      </p:sp>
      <p:sp>
        <p:nvSpPr>
          <p:cNvPr id="11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26" name="Body Level One…"/>
          <p:cNvSpPr txBox="1"/>
          <p:nvPr>
            <p:ph type="body" idx="1" hasCustomPrompt="1"/>
          </p:nvPr>
        </p:nvSpPr>
        <p:spPr>
          <a:xfrm>
            <a:off x="1206500" y="1207360"/>
            <a:ext cx="21971000" cy="7351451"/>
          </a:xfrm>
          <a:prstGeom prst="rect">
            <a:avLst/>
          </a:prstGeom>
        </p:spPr>
        <p:txBody>
          <a:bodyPr anchor="b"/>
          <a:lstStyle>
            <a:lvl1pPr marL="0" indent="0" algn="ctr">
              <a:lnSpc>
                <a:spcPct val="90000"/>
              </a:lnSpc>
              <a:spcBef>
                <a:spcPts val="0"/>
              </a:spcBef>
              <a:buSzTx/>
              <a:buNone/>
              <a:defRPr spc="-1750" sz="35000">
                <a:latin typeface="+mn-lt"/>
                <a:ea typeface="+mn-ea"/>
                <a:cs typeface="+mn-cs"/>
                <a:sym typeface="Produkt Extralight"/>
              </a:defRPr>
            </a:lvl1pPr>
            <a:lvl2pPr marL="0" indent="457200" algn="ctr">
              <a:lnSpc>
                <a:spcPct val="90000"/>
              </a:lnSpc>
              <a:spcBef>
                <a:spcPts val="0"/>
              </a:spcBef>
              <a:buSzTx/>
              <a:buNone/>
              <a:defRPr spc="-1750" sz="35000">
                <a:latin typeface="+mn-lt"/>
                <a:ea typeface="+mn-ea"/>
                <a:cs typeface="+mn-cs"/>
                <a:sym typeface="Produkt Extralight"/>
              </a:defRPr>
            </a:lvl2pPr>
            <a:lvl3pPr marL="0" indent="914400" algn="ctr">
              <a:lnSpc>
                <a:spcPct val="90000"/>
              </a:lnSpc>
              <a:spcBef>
                <a:spcPts val="0"/>
              </a:spcBef>
              <a:buSzTx/>
              <a:buNone/>
              <a:defRPr spc="-1750" sz="35000">
                <a:latin typeface="+mn-lt"/>
                <a:ea typeface="+mn-ea"/>
                <a:cs typeface="+mn-cs"/>
                <a:sym typeface="Produkt Extralight"/>
              </a:defRPr>
            </a:lvl3pPr>
            <a:lvl4pPr marL="0" indent="1371600" algn="ctr">
              <a:lnSpc>
                <a:spcPct val="90000"/>
              </a:lnSpc>
              <a:spcBef>
                <a:spcPts val="0"/>
              </a:spcBef>
              <a:buSzTx/>
              <a:buNone/>
              <a:defRPr spc="-1750" sz="35000">
                <a:latin typeface="+mn-lt"/>
                <a:ea typeface="+mn-ea"/>
                <a:cs typeface="+mn-cs"/>
                <a:sym typeface="Produkt Extralight"/>
              </a:defRPr>
            </a:lvl4pPr>
            <a:lvl5pPr marL="0" indent="1828800" algn="ctr">
              <a:lnSpc>
                <a:spcPct val="90000"/>
              </a:lnSpc>
              <a:spcBef>
                <a:spcPts val="0"/>
              </a:spcBef>
              <a:buSzTx/>
              <a:buNone/>
              <a:defRPr spc="-1750" sz="35000">
                <a:latin typeface="+mn-lt"/>
                <a:ea typeface="+mn-ea"/>
                <a:cs typeface="+mn-cs"/>
                <a:sym typeface="Produkt Extralight"/>
              </a:defRPr>
            </a:lvl5pPr>
          </a:lstStyle>
          <a:p>
            <a:pPr/>
            <a:r>
              <a:t>100%</a:t>
            </a:r>
          </a:p>
          <a:p>
            <a:pPr lvl="1"/>
            <a:r>
              <a:t/>
            </a:r>
          </a:p>
          <a:p>
            <a:pPr lvl="2"/>
            <a:r>
              <a:t/>
            </a:r>
          </a:p>
          <a:p>
            <a:pPr lvl="3"/>
            <a:r>
              <a:t/>
            </a:r>
          </a:p>
          <a:p>
            <a:pPr lvl="4"/>
            <a:r>
              <a:t/>
            </a:r>
          </a:p>
        </p:txBody>
      </p:sp>
      <p:sp>
        <p:nvSpPr>
          <p:cNvPr id="127" name="Fact information"/>
          <p:cNvSpPr txBox="1"/>
          <p:nvPr>
            <p:ph type="body" sz="quarter" idx="21" hasCustomPrompt="1"/>
          </p:nvPr>
        </p:nvSpPr>
        <p:spPr>
          <a:xfrm>
            <a:off x="1206500" y="8128000"/>
            <a:ext cx="21971000" cy="1079500"/>
          </a:xfrm>
          <a:prstGeom prst="rect">
            <a:avLst/>
          </a:prstGeom>
        </p:spPr>
        <p:txBody>
          <a:bodyPr lIns="45719" tIns="45719" rIns="45719" bIns="45719"/>
          <a:lstStyle>
            <a:lvl1pPr marL="0" indent="0" algn="ctr" defTabSz="825500">
              <a:lnSpc>
                <a:spcPct val="90000"/>
              </a:lnSpc>
              <a:spcBef>
                <a:spcPts val="0"/>
              </a:spcBef>
              <a:buSzTx/>
              <a:buNone/>
              <a:defRPr spc="-55" sz="5500">
                <a:latin typeface="+mn-lt"/>
                <a:ea typeface="+mn-ea"/>
                <a:cs typeface="+mn-cs"/>
                <a:sym typeface="Produkt Extralight"/>
              </a:defRPr>
            </a:lvl1pPr>
          </a:lstStyle>
          <a:p>
            <a:pPr/>
            <a:r>
              <a:t>Fact information</a:t>
            </a:r>
          </a:p>
        </p:txBody>
      </p:sp>
      <p:sp>
        <p:nvSpPr>
          <p:cNvPr id="1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35" name="Body Level One…"/>
          <p:cNvSpPr txBox="1"/>
          <p:nvPr>
            <p:ph type="body" sz="quarter" idx="1" hasCustomPrompt="1"/>
          </p:nvPr>
        </p:nvSpPr>
        <p:spPr>
          <a:xfrm>
            <a:off x="5194300" y="4165600"/>
            <a:ext cx="13995400" cy="4428667"/>
          </a:xfrm>
          <a:prstGeom prst="rect">
            <a:avLst/>
          </a:prstGeom>
        </p:spPr>
        <p:txBody>
          <a:bodyPr anchor="b"/>
          <a:lstStyle>
            <a:lvl1pPr marL="254000" indent="-254000">
              <a:lnSpc>
                <a:spcPct val="90000"/>
              </a:lnSpc>
              <a:spcBef>
                <a:spcPts val="0"/>
              </a:spcBef>
              <a:buSzTx/>
              <a:buNone/>
              <a:defRPr spc="-93" sz="9300">
                <a:latin typeface="+mn-lt"/>
                <a:ea typeface="+mn-ea"/>
                <a:cs typeface="+mn-cs"/>
                <a:sym typeface="Produkt Extralight"/>
              </a:defRPr>
            </a:lvl1pPr>
            <a:lvl2pPr marL="254000" indent="203200">
              <a:lnSpc>
                <a:spcPct val="90000"/>
              </a:lnSpc>
              <a:spcBef>
                <a:spcPts val="0"/>
              </a:spcBef>
              <a:buSzTx/>
              <a:buNone/>
              <a:defRPr spc="-93" sz="9300">
                <a:latin typeface="+mn-lt"/>
                <a:ea typeface="+mn-ea"/>
                <a:cs typeface="+mn-cs"/>
                <a:sym typeface="Produkt Extralight"/>
              </a:defRPr>
            </a:lvl2pPr>
            <a:lvl3pPr marL="254000" indent="660400">
              <a:lnSpc>
                <a:spcPct val="90000"/>
              </a:lnSpc>
              <a:spcBef>
                <a:spcPts val="0"/>
              </a:spcBef>
              <a:buSzTx/>
              <a:buNone/>
              <a:defRPr spc="-93" sz="9300">
                <a:latin typeface="+mn-lt"/>
                <a:ea typeface="+mn-ea"/>
                <a:cs typeface="+mn-cs"/>
                <a:sym typeface="Produkt Extralight"/>
              </a:defRPr>
            </a:lvl3pPr>
            <a:lvl4pPr marL="254000" indent="1117600">
              <a:lnSpc>
                <a:spcPct val="90000"/>
              </a:lnSpc>
              <a:spcBef>
                <a:spcPts val="0"/>
              </a:spcBef>
              <a:buSzTx/>
              <a:buNone/>
              <a:defRPr spc="-93" sz="9300">
                <a:latin typeface="+mn-lt"/>
                <a:ea typeface="+mn-ea"/>
                <a:cs typeface="+mn-cs"/>
                <a:sym typeface="Produkt Extralight"/>
              </a:defRPr>
            </a:lvl4pPr>
            <a:lvl5pPr marL="254000" indent="1574800">
              <a:lnSpc>
                <a:spcPct val="90000"/>
              </a:lnSpc>
              <a:spcBef>
                <a:spcPts val="0"/>
              </a:spcBef>
              <a:buSzTx/>
              <a:buNone/>
              <a:defRPr spc="-93" sz="9300">
                <a:latin typeface="+mn-lt"/>
                <a:ea typeface="+mn-ea"/>
                <a:cs typeface="+mn-cs"/>
                <a:sym typeface="Produkt Extralight"/>
              </a:defRPr>
            </a:lvl5pPr>
          </a:lstStyle>
          <a:p>
            <a:pPr/>
            <a:r>
              <a:t>“Notable Quote”</a:t>
            </a:r>
          </a:p>
          <a:p>
            <a:pPr lvl="1"/>
            <a:r>
              <a:t/>
            </a:r>
          </a:p>
          <a:p>
            <a:pPr lvl="2"/>
            <a:r>
              <a:t/>
            </a:r>
          </a:p>
          <a:p>
            <a:pPr lvl="3"/>
            <a:r>
              <a:t/>
            </a:r>
          </a:p>
          <a:p>
            <a:pPr lvl="4"/>
            <a:r>
              <a:t/>
            </a:r>
          </a:p>
        </p:txBody>
      </p:sp>
      <p:sp>
        <p:nvSpPr>
          <p:cNvPr id="136" name="Attribution"/>
          <p:cNvSpPr txBox="1"/>
          <p:nvPr>
            <p:ph type="body" sz="quarter" idx="21" hasCustomPrompt="1"/>
          </p:nvPr>
        </p:nvSpPr>
        <p:spPr>
          <a:xfrm>
            <a:off x="5456257" y="9559997"/>
            <a:ext cx="13471486" cy="698501"/>
          </a:xfrm>
          <a:prstGeom prst="rect">
            <a:avLst/>
          </a:prstGeom>
        </p:spPr>
        <p:txBody>
          <a:bodyPr lIns="45719" tIns="45719" rIns="45719" bIns="45719"/>
          <a:lstStyle>
            <a:lvl1pPr marL="0" indent="0" defTabSz="825500">
              <a:spcBef>
                <a:spcPts val="0"/>
              </a:spcBef>
              <a:buSzTx/>
              <a:buNone/>
              <a:defRPr sz="3600">
                <a:latin typeface="Produkt Light"/>
                <a:ea typeface="Produkt Light"/>
                <a:cs typeface="Produkt Light"/>
                <a:sym typeface="Produkt Light"/>
              </a:defRPr>
            </a:lvl1pPr>
          </a:lstStyle>
          <a:p>
            <a:pPr/>
            <a:r>
              <a:t>Attribution</a:t>
            </a:r>
          </a:p>
        </p:txBody>
      </p:sp>
      <p:sp>
        <p:nvSpPr>
          <p:cNvPr id="13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44" name="Wavy pink and orange architecture against a blue sky"/>
          <p:cNvSpPr/>
          <p:nvPr>
            <p:ph type="pic" sz="quarter" idx="21"/>
          </p:nvPr>
        </p:nvSpPr>
        <p:spPr>
          <a:xfrm>
            <a:off x="7353300" y="3632200"/>
            <a:ext cx="9677400" cy="6451600"/>
          </a:xfrm>
          <a:prstGeom prst="rect">
            <a:avLst/>
          </a:prstGeom>
        </p:spPr>
        <p:txBody>
          <a:bodyPr lIns="91439" tIns="45719" rIns="91439" bIns="45719">
            <a:noAutofit/>
          </a:bodyPr>
          <a:lstStyle/>
          <a:p>
            <a:pPr/>
          </a:p>
        </p:txBody>
      </p:sp>
      <p:sp>
        <p:nvSpPr>
          <p:cNvPr id="145" name="Low angle view of the corner of a modern building under a clear blue sky"/>
          <p:cNvSpPr/>
          <p:nvPr>
            <p:ph type="pic" sz="quarter" idx="22"/>
          </p:nvPr>
        </p:nvSpPr>
        <p:spPr>
          <a:xfrm>
            <a:off x="14617700" y="3632200"/>
            <a:ext cx="9677400" cy="6451600"/>
          </a:xfrm>
          <a:prstGeom prst="rect">
            <a:avLst/>
          </a:prstGeom>
        </p:spPr>
        <p:txBody>
          <a:bodyPr lIns="91439" tIns="45719" rIns="91439" bIns="45719">
            <a:noAutofit/>
          </a:bodyPr>
          <a:lstStyle/>
          <a:p>
            <a:pPr/>
          </a:p>
        </p:txBody>
      </p:sp>
      <p:sp>
        <p:nvSpPr>
          <p:cNvPr id="146" name="Low angle view of a stone bridge under a partly cloudy sky"/>
          <p:cNvSpPr/>
          <p:nvPr>
            <p:ph type="pic" sz="quarter" idx="23"/>
          </p:nvPr>
        </p:nvSpPr>
        <p:spPr>
          <a:xfrm>
            <a:off x="61386" y="3632200"/>
            <a:ext cx="9690101" cy="6451600"/>
          </a:xfrm>
          <a:prstGeom prst="rect">
            <a:avLst/>
          </a:prstGeom>
        </p:spPr>
        <p:txBody>
          <a:bodyPr lIns="91439" tIns="45719" rIns="91439" bIns="45719">
            <a:noAutofit/>
          </a:bodyPr>
          <a:lstStyle/>
          <a:p>
            <a:pPr/>
          </a:p>
        </p:txBody>
      </p:sp>
      <p:sp>
        <p:nvSpPr>
          <p:cNvPr id="14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54" name="Low angle view of modern, metal building"/>
          <p:cNvSpPr/>
          <p:nvPr>
            <p:ph type="pic" idx="21"/>
          </p:nvPr>
        </p:nvSpPr>
        <p:spPr>
          <a:xfrm>
            <a:off x="-38100" y="-1295400"/>
            <a:ext cx="24447500" cy="16295511"/>
          </a:xfrm>
          <a:prstGeom prst="rect">
            <a:avLst/>
          </a:prstGeom>
        </p:spPr>
        <p:txBody>
          <a:bodyPr lIns="91439" tIns="45719" rIns="91439" bIns="45719">
            <a:noAutofit/>
          </a:bodyPr>
          <a:lstStyle/>
          <a:p>
            <a:pPr/>
          </a:p>
        </p:txBody>
      </p:sp>
      <p:sp>
        <p:nvSpPr>
          <p:cNvPr id="155" name="Slide Number"/>
          <p:cNvSpPr txBox="1"/>
          <p:nvPr>
            <p:ph type="sldNum" sz="quarter" idx="2"/>
          </p:nvPr>
        </p:nvSpPr>
        <p:spPr>
          <a:xfrm>
            <a:off x="23558500" y="12483845"/>
            <a:ext cx="361188" cy="404115"/>
          </a:xfrm>
          <a:prstGeom prst="rect">
            <a:avLst/>
          </a:prstGeom>
        </p:spPr>
        <p:txBody>
          <a:bodyPr/>
          <a:lstStyle>
            <a:lvl1pPr>
              <a:defRPr sz="1800">
                <a:solidFill>
                  <a:schemeClr val="accent1"/>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6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Geometric gray stone architecture"/>
          <p:cNvSpPr/>
          <p:nvPr>
            <p:ph type="pic" idx="21"/>
          </p:nvPr>
        </p:nvSpPr>
        <p:spPr>
          <a:xfrm>
            <a:off x="0" y="-4381500"/>
            <a:ext cx="24384001" cy="18288000"/>
          </a:xfrm>
          <a:prstGeom prst="rect">
            <a:avLst/>
          </a:prstGeom>
        </p:spPr>
        <p:txBody>
          <a:bodyPr lIns="91439" tIns="45719" rIns="91439" bIns="45719">
            <a:noAutofit/>
          </a:bodyPr>
          <a:lstStyle/>
          <a:p>
            <a:pPr/>
          </a:p>
        </p:txBody>
      </p:sp>
      <p:sp>
        <p:nvSpPr>
          <p:cNvPr id="22" name="Author and Date"/>
          <p:cNvSpPr txBox="1"/>
          <p:nvPr>
            <p:ph type="body" sz="quarter" idx="22" hasCustomPrompt="1"/>
          </p:nvPr>
        </p:nvSpPr>
        <p:spPr>
          <a:xfrm>
            <a:off x="1206500" y="12268200"/>
            <a:ext cx="21971000" cy="660400"/>
          </a:xfrm>
          <a:prstGeom prst="rect">
            <a:avLst/>
          </a:prstGeom>
        </p:spPr>
        <p:txBody>
          <a:bodyPr lIns="45719" tIns="45719" rIns="45719" bIns="45719" anchor="b"/>
          <a:lstStyle>
            <a:lvl1pPr marL="0" indent="0" defTabSz="825500">
              <a:spcBef>
                <a:spcPts val="0"/>
              </a:spcBef>
              <a:buSzTx/>
              <a:buNone/>
              <a:defRPr sz="3300">
                <a:latin typeface="Produkt Light"/>
                <a:ea typeface="Produkt Light"/>
                <a:cs typeface="Produkt Light"/>
                <a:sym typeface="Produkt Light"/>
              </a:defRPr>
            </a:lvl1pPr>
          </a:lstStyle>
          <a:p>
            <a:pPr/>
            <a:r>
              <a:t>Author and Date</a:t>
            </a:r>
          </a:p>
        </p:txBody>
      </p:sp>
      <p:sp>
        <p:nvSpPr>
          <p:cNvPr id="23" name="Body Level One…"/>
          <p:cNvSpPr txBox="1"/>
          <p:nvPr>
            <p:ph type="body" sz="quarter" idx="1" hasCustomPrompt="1"/>
          </p:nvPr>
        </p:nvSpPr>
        <p:spPr>
          <a:xfrm>
            <a:off x="1206500" y="7353300"/>
            <a:ext cx="21971000" cy="2006600"/>
          </a:xfrm>
          <a:prstGeom prst="rect">
            <a:avLst/>
          </a:prstGeom>
        </p:spPr>
        <p:txBody>
          <a:bodyPr/>
          <a:lstStyle>
            <a:lvl1pPr marL="0" indent="0" defTabSz="825500">
              <a:spcBef>
                <a:spcPts val="0"/>
              </a:spcBef>
              <a:buSzTx/>
              <a:buNone/>
              <a:defRPr sz="5500">
                <a:latin typeface="+mn-lt"/>
                <a:ea typeface="+mn-ea"/>
                <a:cs typeface="+mn-cs"/>
                <a:sym typeface="Produkt Extralight"/>
              </a:defRPr>
            </a:lvl1pPr>
            <a:lvl2pPr marL="0" indent="457200" defTabSz="825500">
              <a:spcBef>
                <a:spcPts val="0"/>
              </a:spcBef>
              <a:buSzTx/>
              <a:buNone/>
              <a:defRPr sz="5500">
                <a:latin typeface="+mn-lt"/>
                <a:ea typeface="+mn-ea"/>
                <a:cs typeface="+mn-cs"/>
                <a:sym typeface="Produkt Extralight"/>
              </a:defRPr>
            </a:lvl2pPr>
            <a:lvl3pPr marL="0" indent="914400" defTabSz="825500">
              <a:spcBef>
                <a:spcPts val="0"/>
              </a:spcBef>
              <a:buSzTx/>
              <a:buNone/>
              <a:defRPr sz="5500">
                <a:latin typeface="+mn-lt"/>
                <a:ea typeface="+mn-ea"/>
                <a:cs typeface="+mn-cs"/>
                <a:sym typeface="Produkt Extralight"/>
              </a:defRPr>
            </a:lvl3pPr>
            <a:lvl4pPr marL="0" indent="1371600" defTabSz="825500">
              <a:spcBef>
                <a:spcPts val="0"/>
              </a:spcBef>
              <a:buSzTx/>
              <a:buNone/>
              <a:defRPr sz="5500">
                <a:latin typeface="+mn-lt"/>
                <a:ea typeface="+mn-ea"/>
                <a:cs typeface="+mn-cs"/>
                <a:sym typeface="Produkt Extralight"/>
              </a:defRPr>
            </a:lvl4pPr>
            <a:lvl5pPr marL="0" indent="1828800" defTabSz="825500">
              <a:spcBef>
                <a:spcPts val="0"/>
              </a:spcBef>
              <a:buSzTx/>
              <a:buNone/>
              <a:defRPr sz="5500">
                <a:latin typeface="+mn-lt"/>
                <a:ea typeface="+mn-ea"/>
                <a:cs typeface="+mn-cs"/>
                <a:sym typeface="Produkt Extralight"/>
              </a:defRPr>
            </a:lvl5pPr>
          </a:lstStyle>
          <a:p>
            <a:pPr/>
            <a:r>
              <a:t>Presentation Subtitle</a:t>
            </a:r>
          </a:p>
          <a:p>
            <a:pPr lvl="1"/>
            <a:r>
              <a:t/>
            </a:r>
          </a:p>
          <a:p>
            <a:pPr lvl="2"/>
            <a:r>
              <a:t/>
            </a:r>
          </a:p>
          <a:p>
            <a:pPr lvl="3"/>
            <a:r>
              <a:t/>
            </a:r>
          </a:p>
          <a:p>
            <a:pPr lvl="4"/>
            <a:r>
              <a:t/>
            </a:r>
          </a:p>
        </p:txBody>
      </p:sp>
      <p:sp>
        <p:nvSpPr>
          <p:cNvPr id="24" name="Presentation Title"/>
          <p:cNvSpPr txBox="1"/>
          <p:nvPr>
            <p:ph type="title" hasCustomPrompt="1"/>
          </p:nvPr>
        </p:nvSpPr>
        <p:spPr>
          <a:xfrm>
            <a:off x="1206500" y="2611945"/>
            <a:ext cx="21971000" cy="4648201"/>
          </a:xfrm>
          <a:prstGeom prst="rect">
            <a:avLst/>
          </a:prstGeom>
        </p:spPr>
        <p:txBody>
          <a:bodyPr anchor="b"/>
          <a:lstStyle>
            <a:lvl1pPr defTabSz="355600">
              <a:defRPr spc="-119" sz="12000"/>
            </a:lvl1pPr>
          </a:lstStyle>
          <a:p>
            <a:pPr/>
            <a:r>
              <a:t>Presentation Title</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Geometric gray stone architecture"/>
          <p:cNvSpPr/>
          <p:nvPr>
            <p:ph type="pic" idx="21"/>
          </p:nvPr>
        </p:nvSpPr>
        <p:spPr>
          <a:xfrm>
            <a:off x="5707496" y="-660400"/>
            <a:ext cx="20053301" cy="15042092"/>
          </a:xfrm>
          <a:prstGeom prst="rect">
            <a:avLst/>
          </a:prstGeom>
        </p:spPr>
        <p:txBody>
          <a:bodyPr lIns="91439" tIns="45719" rIns="91439" bIns="45719">
            <a:noAutofit/>
          </a:bodyPr>
          <a:lstStyle/>
          <a:p>
            <a:pPr/>
          </a:p>
        </p:txBody>
      </p:sp>
      <p:sp>
        <p:nvSpPr>
          <p:cNvPr id="33" name="Slide Title"/>
          <p:cNvSpPr txBox="1"/>
          <p:nvPr>
            <p:ph type="title" hasCustomPrompt="1"/>
          </p:nvPr>
        </p:nvSpPr>
        <p:spPr>
          <a:xfrm>
            <a:off x="1206500" y="1333500"/>
            <a:ext cx="9779000" cy="5882273"/>
          </a:xfrm>
          <a:prstGeom prst="rect">
            <a:avLst/>
          </a:prstGeom>
        </p:spPr>
        <p:txBody>
          <a:bodyPr anchor="b"/>
          <a:lstStyle/>
          <a:p>
            <a:pPr/>
            <a:r>
              <a:t>Slide Title</a:t>
            </a:r>
          </a:p>
        </p:txBody>
      </p:sp>
      <p:sp>
        <p:nvSpPr>
          <p:cNvPr id="34" name="Body Level One…"/>
          <p:cNvSpPr txBox="1"/>
          <p:nvPr>
            <p:ph type="body" sz="quarter" idx="1" hasCustomPrompt="1"/>
          </p:nvPr>
        </p:nvSpPr>
        <p:spPr>
          <a:xfrm>
            <a:off x="1206500" y="7149476"/>
            <a:ext cx="9779000" cy="5385424"/>
          </a:xfrm>
          <a:prstGeom prst="rect">
            <a:avLst/>
          </a:prstGeom>
        </p:spPr>
        <p:txBody>
          <a:bodyPr/>
          <a:lstStyle>
            <a:lvl1pPr marL="0" indent="0" defTabSz="825500">
              <a:spcBef>
                <a:spcPts val="0"/>
              </a:spcBef>
              <a:buSzTx/>
              <a:buNone/>
              <a:defRPr sz="5500">
                <a:latin typeface="+mn-lt"/>
                <a:ea typeface="+mn-ea"/>
                <a:cs typeface="+mn-cs"/>
                <a:sym typeface="Produkt Extralight"/>
              </a:defRPr>
            </a:lvl1pPr>
            <a:lvl2pPr marL="0" indent="457200" defTabSz="825500">
              <a:spcBef>
                <a:spcPts val="0"/>
              </a:spcBef>
              <a:buSzTx/>
              <a:buNone/>
              <a:defRPr sz="5500">
                <a:latin typeface="+mn-lt"/>
                <a:ea typeface="+mn-ea"/>
                <a:cs typeface="+mn-cs"/>
                <a:sym typeface="Produkt Extralight"/>
              </a:defRPr>
            </a:lvl2pPr>
            <a:lvl3pPr marL="0" indent="914400" defTabSz="825500">
              <a:spcBef>
                <a:spcPts val="0"/>
              </a:spcBef>
              <a:buSzTx/>
              <a:buNone/>
              <a:defRPr sz="5500">
                <a:latin typeface="+mn-lt"/>
                <a:ea typeface="+mn-ea"/>
                <a:cs typeface="+mn-cs"/>
                <a:sym typeface="Produkt Extralight"/>
              </a:defRPr>
            </a:lvl3pPr>
            <a:lvl4pPr marL="0" indent="1371600" defTabSz="825500">
              <a:spcBef>
                <a:spcPts val="0"/>
              </a:spcBef>
              <a:buSzTx/>
              <a:buNone/>
              <a:defRPr sz="5500">
                <a:latin typeface="+mn-lt"/>
                <a:ea typeface="+mn-ea"/>
                <a:cs typeface="+mn-cs"/>
                <a:sym typeface="Produkt Extralight"/>
              </a:defRPr>
            </a:lvl4pPr>
            <a:lvl5pPr marL="0" indent="1828800" defTabSz="825500">
              <a:spcBef>
                <a:spcPts val="0"/>
              </a:spcBef>
              <a:buSzTx/>
              <a:buNone/>
              <a:defRPr sz="5500">
                <a:latin typeface="+mn-lt"/>
                <a:ea typeface="+mn-ea"/>
                <a:cs typeface="+mn-cs"/>
                <a:sym typeface="Produkt Extralight"/>
              </a:defRPr>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Slide Subtitle"/>
          <p:cNvSpPr txBox="1"/>
          <p:nvPr>
            <p:ph type="body" sz="quarter" idx="21" hasCustomPrompt="1"/>
          </p:nvPr>
        </p:nvSpPr>
        <p:spPr>
          <a:xfrm>
            <a:off x="1206500" y="2324100"/>
            <a:ext cx="21971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pPr/>
            <a:r>
              <a:t>Slide Subtitle</a:t>
            </a:r>
          </a:p>
        </p:txBody>
      </p:sp>
      <p:sp>
        <p:nvSpPr>
          <p:cNvPr id="44"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Subtitle"/>
          <p:cNvSpPr txBox="1"/>
          <p:nvPr>
            <p:ph type="body" sz="quarter" idx="21" hasCustomPrompt="1"/>
          </p:nvPr>
        </p:nvSpPr>
        <p:spPr>
          <a:xfrm>
            <a:off x="1206500" y="2324100"/>
            <a:ext cx="9779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pPr/>
            <a:r>
              <a:t>Slide Subtitle</a:t>
            </a:r>
          </a:p>
        </p:txBody>
      </p:sp>
      <p:sp>
        <p:nvSpPr>
          <p:cNvPr id="61" name="Angular stone architecture in light and shadow"/>
          <p:cNvSpPr/>
          <p:nvPr>
            <p:ph type="pic" idx="22"/>
          </p:nvPr>
        </p:nvSpPr>
        <p:spPr>
          <a:xfrm>
            <a:off x="12382500" y="0"/>
            <a:ext cx="21945600" cy="13716001"/>
          </a:xfrm>
          <a:prstGeom prst="rect">
            <a:avLst/>
          </a:prstGeom>
        </p:spPr>
        <p:txBody>
          <a:bodyPr lIns="91439" tIns="45719" rIns="91439" bIns="45719">
            <a:noAutofit/>
          </a:bodyPr>
          <a:lstStyle/>
          <a:p>
            <a:pPr/>
          </a:p>
        </p:txBody>
      </p:sp>
      <p:sp>
        <p:nvSpPr>
          <p:cNvPr id="62" name="Slide Title"/>
          <p:cNvSpPr txBox="1"/>
          <p:nvPr>
            <p:ph type="title" hasCustomPrompt="1"/>
          </p:nvPr>
        </p:nvSpPr>
        <p:spPr>
          <a:xfrm>
            <a:off x="1206500" y="635000"/>
            <a:ext cx="9779000" cy="1689100"/>
          </a:xfrm>
          <a:prstGeom prst="rect">
            <a:avLst/>
          </a:prstGeom>
        </p:spPr>
        <p:txBody>
          <a:bodyPr/>
          <a:lstStyle/>
          <a:p>
            <a:pPr/>
            <a:r>
              <a:t>Slide Title</a:t>
            </a:r>
          </a:p>
        </p:txBody>
      </p:sp>
      <p:sp>
        <p:nvSpPr>
          <p:cNvPr id="63"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64" name="Slide Number"/>
          <p:cNvSpPr txBox="1"/>
          <p:nvPr>
            <p:ph type="sldNum" sz="quarter" idx="2"/>
          </p:nvPr>
        </p:nvSpPr>
        <p:spPr>
          <a:xfrm>
            <a:off x="23558500" y="12483845"/>
            <a:ext cx="361188" cy="404115"/>
          </a:xfrm>
          <a:prstGeom prst="rect">
            <a:avLst/>
          </a:prstGeom>
        </p:spPr>
        <p:txBody>
          <a:bodyPr/>
          <a:lstStyle>
            <a:lvl1pPr>
              <a:defRPr sz="1800">
                <a:solidFill>
                  <a:schemeClr val="accent1"/>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Live Video Small">
    <p:spTree>
      <p:nvGrpSpPr>
        <p:cNvPr id="1" name=""/>
        <p:cNvGrpSpPr/>
        <p:nvPr/>
      </p:nvGrpSpPr>
      <p:grpSpPr>
        <a:xfrm>
          <a:off x="0" y="0"/>
          <a:ext cx="0" cy="0"/>
          <a:chOff x="0" y="0"/>
          <a:chExt cx="0" cy="0"/>
        </a:xfrm>
      </p:grpSpPr>
      <p:sp>
        <p:nvSpPr>
          <p:cNvPr id="71" name="Slide Subtitle"/>
          <p:cNvSpPr txBox="1"/>
          <p:nvPr>
            <p:ph type="body" sz="quarter" idx="21" hasCustomPrompt="1"/>
          </p:nvPr>
        </p:nvSpPr>
        <p:spPr>
          <a:xfrm>
            <a:off x="1206500" y="2324100"/>
            <a:ext cx="21971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pPr/>
            <a:r>
              <a:t>Slide Subtitle</a:t>
            </a:r>
          </a:p>
        </p:txBody>
      </p:sp>
      <p:sp>
        <p:nvSpPr>
          <p:cNvPr id="72" name="Slide Title"/>
          <p:cNvSpPr txBox="1"/>
          <p:nvPr>
            <p:ph type="title" hasCustomPrompt="1"/>
          </p:nvPr>
        </p:nvSpPr>
        <p:spPr>
          <a:prstGeom prst="rect">
            <a:avLst/>
          </a:prstGeom>
        </p:spPr>
        <p:txBody>
          <a:bodyPr/>
          <a:lstStyle/>
          <a:p>
            <a:pPr/>
            <a:r>
              <a:t>Slide Title</a:t>
            </a:r>
          </a:p>
        </p:txBody>
      </p:sp>
      <p:sp>
        <p:nvSpPr>
          <p:cNvPr id="73"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7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Live Video Large">
    <p:spTree>
      <p:nvGrpSpPr>
        <p:cNvPr id="1" name=""/>
        <p:cNvGrpSpPr/>
        <p:nvPr/>
      </p:nvGrpSpPr>
      <p:grpSpPr>
        <a:xfrm>
          <a:off x="0" y="0"/>
          <a:ext cx="0" cy="0"/>
          <a:chOff x="0" y="0"/>
          <a:chExt cx="0" cy="0"/>
        </a:xfrm>
      </p:grpSpPr>
      <p:sp>
        <p:nvSpPr>
          <p:cNvPr id="81" name="Slide Subtitle"/>
          <p:cNvSpPr txBox="1"/>
          <p:nvPr>
            <p:ph type="body" sz="quarter" idx="21" hasCustomPrompt="1"/>
          </p:nvPr>
        </p:nvSpPr>
        <p:spPr>
          <a:xfrm>
            <a:off x="1206500" y="2324100"/>
            <a:ext cx="9779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pPr/>
            <a:r>
              <a:t>Slide Subtitle</a:t>
            </a:r>
          </a:p>
        </p:txBody>
      </p:sp>
      <p:sp>
        <p:nvSpPr>
          <p:cNvPr id="82" name="Slide Title"/>
          <p:cNvSpPr txBox="1"/>
          <p:nvPr>
            <p:ph type="title" hasCustomPrompt="1"/>
          </p:nvPr>
        </p:nvSpPr>
        <p:spPr>
          <a:xfrm>
            <a:off x="1206500" y="635000"/>
            <a:ext cx="9779000" cy="1689100"/>
          </a:xfrm>
          <a:prstGeom prst="rect">
            <a:avLst/>
          </a:prstGeom>
        </p:spPr>
        <p:txBody>
          <a:bodyPr/>
          <a:lstStyle/>
          <a:p>
            <a:pPr/>
            <a:r>
              <a:t>Slide Title</a:t>
            </a:r>
          </a:p>
        </p:txBody>
      </p:sp>
      <p:sp>
        <p:nvSpPr>
          <p:cNvPr id="83"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91" name="Section Title"/>
          <p:cNvSpPr txBox="1"/>
          <p:nvPr>
            <p:ph type="title" hasCustomPrompt="1"/>
          </p:nvPr>
        </p:nvSpPr>
        <p:spPr>
          <a:xfrm>
            <a:off x="1206500" y="3906899"/>
            <a:ext cx="21971004" cy="4648201"/>
          </a:xfrm>
          <a:prstGeom prst="rect">
            <a:avLst/>
          </a:prstGeom>
        </p:spPr>
        <p:txBody>
          <a:bodyPr anchor="ctr"/>
          <a:lstStyle>
            <a:lvl1pPr>
              <a:defRPr spc="-119" sz="12000"/>
            </a:lvl1pPr>
          </a:lstStyle>
          <a:p>
            <a:pPr/>
            <a:r>
              <a:t>Section Title</a:t>
            </a:r>
          </a:p>
        </p:txBody>
      </p:sp>
      <p:sp>
        <p:nvSpPr>
          <p:cNvPr id="9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4B6079"/>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635000"/>
            <a:ext cx="21971000" cy="16891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60642"/>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23558500" y="12458699"/>
            <a:ext cx="388620" cy="429261"/>
          </a:xfrm>
          <a:prstGeom prst="rect">
            <a:avLst/>
          </a:prstGeom>
          <a:ln w="12700">
            <a:miter lim="400000"/>
          </a:ln>
        </p:spPr>
        <p:txBody>
          <a:bodyPr wrap="none" lIns="50800" tIns="50800" rIns="50800" bIns="50800" anchor="b">
            <a:spAutoFit/>
          </a:bodyPr>
          <a:lstStyle>
            <a:lvl1pPr defTabSz="584200">
              <a:spcBef>
                <a:spcPts val="0"/>
              </a:spcBef>
              <a:defRPr sz="2000">
                <a:latin typeface="Graphik"/>
                <a:ea typeface="Graphik"/>
                <a:cs typeface="Graphik"/>
                <a:sym typeface="Graphik"/>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xmlns:p14="http://schemas.microsoft.com/office/powerpoint/2010/main" spd="med" advClick="1"/>
  <p:txStyles>
    <p:titleStyle>
      <a:lvl1pPr marL="0" marR="0" indent="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1pPr>
      <a:lvl2pPr marL="0" marR="0" indent="45720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2pPr>
      <a:lvl3pPr marL="0" marR="0" indent="91440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3pPr>
      <a:lvl4pPr marL="0" marR="0" indent="137160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4pPr>
      <a:lvl5pPr marL="0" marR="0" indent="182880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5pPr>
      <a:lvl6pPr marL="0" marR="0" indent="228600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6pPr>
      <a:lvl7pPr marL="0" marR="0" indent="274320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7pPr>
      <a:lvl8pPr marL="0" marR="0" indent="320040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8pPr>
      <a:lvl9pPr marL="0" marR="0" indent="3657600" algn="l" defTabSz="2438338" rtl="0" latinLnBrk="0">
        <a:lnSpc>
          <a:spcPct val="90000"/>
        </a:lnSpc>
        <a:spcBef>
          <a:spcPts val="0"/>
        </a:spcBef>
        <a:spcAft>
          <a:spcPts val="0"/>
        </a:spcAft>
        <a:buClrTx/>
        <a:buSzTx/>
        <a:buFontTx/>
        <a:buNone/>
        <a:tabLst/>
        <a:defRPr b="0" baseline="0" cap="none" i="0" spc="-100" strike="noStrike" sz="10000" u="none">
          <a:solidFill>
            <a:srgbClr val="FFFFFF"/>
          </a:solidFill>
          <a:uFillTx/>
          <a:latin typeface="+mn-lt"/>
          <a:ea typeface="+mn-ea"/>
          <a:cs typeface="+mn-cs"/>
          <a:sym typeface="Produkt Extralight"/>
        </a:defRPr>
      </a:lvl9pPr>
    </p:titleStyle>
    <p:bodyStyle>
      <a:lvl1pPr marL="4572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1pPr>
      <a:lvl2pPr marL="9144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2pPr>
      <a:lvl3pPr marL="13716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3pPr>
      <a:lvl4pPr marL="18288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4pPr>
      <a:lvl5pPr marL="22860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5pPr>
      <a:lvl6pPr marL="27432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6pPr>
      <a:lvl7pPr marL="32004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7pPr>
      <a:lvl8pPr marL="36576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8pPr>
      <a:lvl9pPr marL="4114800" marR="0" indent="-457200" algn="l" defTabSz="2438338" rtl="0" latinLnBrk="0">
        <a:lnSpc>
          <a:spcPct val="100000"/>
        </a:lnSpc>
        <a:spcBef>
          <a:spcPts val="4700"/>
        </a:spcBef>
        <a:spcAft>
          <a:spcPts val="0"/>
        </a:spcAft>
        <a:buClrTx/>
        <a:buSzPct val="100000"/>
        <a:buFontTx/>
        <a:buChar char="•"/>
        <a:tabLst/>
        <a:defRPr b="0" baseline="0" cap="none" i="0" spc="0" strike="noStrike" sz="4000" u="none">
          <a:solidFill>
            <a:srgbClr val="FFFFFF"/>
          </a:solidFill>
          <a:uFillTx/>
          <a:latin typeface="Graphik Light"/>
          <a:ea typeface="Graphik Light"/>
          <a:cs typeface="Graphik Light"/>
          <a:sym typeface="Graphik Light"/>
        </a:defRPr>
      </a:lvl9pPr>
    </p:bodyStyle>
    <p:otherStyle>
      <a:lvl1pPr marL="0" marR="0" indent="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1pPr>
      <a:lvl2pPr marL="0" marR="0" indent="45720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2pPr>
      <a:lvl3pPr marL="0" marR="0" indent="91440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3pPr>
      <a:lvl4pPr marL="0" marR="0" indent="137160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4pPr>
      <a:lvl5pPr marL="0" marR="0" indent="182880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5pPr>
      <a:lvl6pPr marL="0" marR="0" indent="228600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6pPr>
      <a:lvl7pPr marL="0" marR="0" indent="274320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7pPr>
      <a:lvl8pPr marL="0" marR="0" indent="320040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8pPr>
      <a:lvl9pPr marL="0" marR="0" indent="3657600" algn="l"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171" name="All Liturgies are from “A Sanctified Art, LLC: Special Sundays, Liturgy for Pentecost by Rev Adrian White, 2024”"/>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i="1" sz="2500">
                <a:latin typeface="Produkt Regular"/>
                <a:ea typeface="Produkt Regular"/>
                <a:cs typeface="Produkt Regular"/>
                <a:sym typeface="Produkt Regular"/>
              </a:defRPr>
            </a:lvl1pPr>
          </a:lstStyle>
          <a:p>
            <a:pPr/>
            <a:r>
              <a:t>All Liturgies are from “A Sanctified Art, LLC: Special Sundays, Liturgy for Pentecost by Rev Adrian White, 2024”</a:t>
            </a:r>
          </a:p>
        </p:txBody>
      </p:sp>
      <p:sp>
        <p:nvSpPr>
          <p:cNvPr id="172" name="Muskingum Valley Presbytery"/>
          <p:cNvSpPr txBox="1"/>
          <p:nvPr>
            <p:ph type="subTitle" sz="quarter" idx="1"/>
          </p:nvPr>
        </p:nvSpPr>
        <p:spPr>
          <a:prstGeom prst="rect">
            <a:avLst/>
          </a:prstGeom>
        </p:spPr>
        <p:txBody>
          <a:bodyPr/>
          <a:lstStyle/>
          <a:p>
            <a:pPr/>
            <a:r>
              <a:t>Muskingum Valley Presbytery</a:t>
            </a:r>
          </a:p>
        </p:txBody>
      </p:sp>
      <p:sp>
        <p:nvSpPr>
          <p:cNvPr id="173" name="Who is the Prodigal?"/>
          <p:cNvSpPr txBox="1"/>
          <p:nvPr>
            <p:ph type="ctrTitle"/>
          </p:nvPr>
        </p:nvSpPr>
        <p:spPr>
          <a:prstGeom prst="rect">
            <a:avLst/>
          </a:prstGeom>
        </p:spPr>
        <p:txBody>
          <a:bodyPr/>
          <a:lstStyle/>
          <a:p>
            <a:pPr/>
            <a:r>
              <a:t>Who is the Prodigal?</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195" name="Call to Confession"/>
          <p:cNvSpPr txBox="1"/>
          <p:nvPr>
            <p:ph type="ctrTitle"/>
          </p:nvPr>
        </p:nvSpPr>
        <p:spPr>
          <a:prstGeom prst="rect">
            <a:avLst/>
          </a:prstGeom>
        </p:spPr>
        <p:txBody>
          <a:bodyPr/>
          <a:lstStyle/>
          <a:p>
            <a:pPr/>
            <a:r>
              <a:t>Call to Confession</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197" name="Prayer of Confession"/>
          <p:cNvSpPr txBox="1"/>
          <p:nvPr>
            <p:ph type="title"/>
          </p:nvPr>
        </p:nvSpPr>
        <p:spPr>
          <a:xfrm>
            <a:off x="1206500" y="635000"/>
            <a:ext cx="13519264" cy="1689100"/>
          </a:xfrm>
          <a:prstGeom prst="rect">
            <a:avLst/>
          </a:prstGeom>
        </p:spPr>
        <p:txBody>
          <a:bodyPr/>
          <a:lstStyle>
            <a:lvl1pPr defTabSz="2316421">
              <a:defRPr spc="-95" sz="9500"/>
            </a:lvl1pPr>
          </a:lstStyle>
          <a:p>
            <a:pPr/>
            <a:r>
              <a:t>Prayer of Confession</a:t>
            </a:r>
          </a:p>
        </p:txBody>
      </p:sp>
      <p:sp>
        <p:nvSpPr>
          <p:cNvPr id="198" name="God, you invite us to wonder."/>
          <p:cNvSpPr txBox="1"/>
          <p:nvPr>
            <p:ph type="body" sz="quarter" idx="1"/>
          </p:nvPr>
        </p:nvSpPr>
        <p:spPr>
          <a:xfrm>
            <a:off x="1206500" y="2604175"/>
            <a:ext cx="20660223" cy="2644886"/>
          </a:xfrm>
          <a:prstGeom prst="rect">
            <a:avLst/>
          </a:prstGeom>
        </p:spPr>
        <p:txBody>
          <a:bodyPr/>
          <a:lstStyle>
            <a:lvl1pPr marL="0" indent="0">
              <a:buSzTx/>
              <a:buNone/>
              <a:defRPr sz="5000"/>
            </a:lvl1pPr>
          </a:lstStyle>
          <a:p>
            <a:pPr/>
            <a:r>
              <a:t>God, you invite us to wonder.</a:t>
            </a:r>
          </a:p>
        </p:txBody>
      </p:sp>
      <p:sp>
        <p:nvSpPr>
          <p:cNvPr id="199" name="We confess that we find more comfort in the mundane. We lean into the familiar and treat the amazing as suspicious or even threatening.…"/>
          <p:cNvSpPr txBox="1"/>
          <p:nvPr/>
        </p:nvSpPr>
        <p:spPr>
          <a:xfrm>
            <a:off x="2878300" y="3661030"/>
            <a:ext cx="17316623" cy="1049861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defRPr b="1" sz="5000">
                <a:latin typeface="Graphik"/>
                <a:ea typeface="Graphik"/>
                <a:cs typeface="Graphik"/>
                <a:sym typeface="Graphik"/>
              </a:defRPr>
            </a:pPr>
            <a:r>
              <a:t>We confess that we find more comfort in the mundane. We lean into the familiar and treat the amazing as suspicious or even threatening.</a:t>
            </a:r>
          </a:p>
          <a:p>
            <a:pPr>
              <a:defRPr b="1" sz="5000">
                <a:latin typeface="Graphik"/>
                <a:ea typeface="Graphik"/>
                <a:cs typeface="Graphik"/>
                <a:sym typeface="Graphik"/>
              </a:defRPr>
            </a:pPr>
            <a:r>
              <a:t>We long for a routine to keep us safe from pain,</a:t>
            </a:r>
          </a:p>
          <a:p>
            <a:pPr>
              <a:defRPr b="1" sz="5000">
                <a:latin typeface="Graphik"/>
                <a:ea typeface="Graphik"/>
                <a:cs typeface="Graphik"/>
                <a:sym typeface="Graphik"/>
              </a:defRPr>
            </a:pPr>
            <a:r>
              <a:t>and we’re willing to give up joy in exchange.</a:t>
            </a:r>
          </a:p>
          <a:p>
            <a:pPr>
              <a:defRPr b="1" sz="5000">
                <a:latin typeface="Graphik"/>
                <a:ea typeface="Graphik"/>
                <a:cs typeface="Graphik"/>
                <a:sym typeface="Graphik"/>
              </a:defRPr>
            </a:pPr>
            <a:r>
              <a:t>Reshape our hearts for possibility, O God.</a:t>
            </a:r>
          </a:p>
          <a:p>
            <a:pPr>
              <a:defRPr b="1" sz="5000">
                <a:latin typeface="Graphik"/>
                <a:ea typeface="Graphik"/>
                <a:cs typeface="Graphik"/>
                <a:sym typeface="Graphik"/>
              </a:defRPr>
            </a:pPr>
            <a:r>
              <a:t>Awaken our senses to your wonders work in the world, and give us the courage and will to follow you.</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01" name="Assurance of Grace"/>
          <p:cNvSpPr txBox="1"/>
          <p:nvPr>
            <p:ph type="title"/>
          </p:nvPr>
        </p:nvSpPr>
        <p:spPr>
          <a:xfrm>
            <a:off x="1206500" y="635000"/>
            <a:ext cx="13519264" cy="1689100"/>
          </a:xfrm>
          <a:prstGeom prst="rect">
            <a:avLst/>
          </a:prstGeom>
        </p:spPr>
        <p:txBody>
          <a:bodyPr/>
          <a:lstStyle>
            <a:lvl1pPr defTabSz="2316421">
              <a:defRPr spc="-95" sz="9500"/>
            </a:lvl1pPr>
          </a:lstStyle>
          <a:p>
            <a:pPr/>
            <a:r>
              <a:t>Assurance of Grace</a:t>
            </a:r>
          </a:p>
        </p:txBody>
      </p:sp>
      <p:sp>
        <p:nvSpPr>
          <p:cNvPr id="202" name="The psalmist writes,"/>
          <p:cNvSpPr txBox="1"/>
          <p:nvPr>
            <p:ph type="body" sz="quarter" idx="1"/>
          </p:nvPr>
        </p:nvSpPr>
        <p:spPr>
          <a:xfrm>
            <a:off x="1206500" y="2604175"/>
            <a:ext cx="20660223" cy="2644886"/>
          </a:xfrm>
          <a:prstGeom prst="rect">
            <a:avLst/>
          </a:prstGeom>
        </p:spPr>
        <p:txBody>
          <a:bodyPr/>
          <a:lstStyle>
            <a:lvl1pPr marL="0" indent="0">
              <a:buSzTx/>
              <a:buNone/>
              <a:defRPr sz="5000"/>
            </a:lvl1pPr>
          </a:lstStyle>
          <a:p>
            <a:pPr/>
            <a:r>
              <a:t>The psalmist writes,</a:t>
            </a:r>
          </a:p>
        </p:txBody>
      </p:sp>
      <p:sp>
        <p:nvSpPr>
          <p:cNvPr id="203" name="“O Lord, how manifold are your works!…"/>
          <p:cNvSpPr txBox="1"/>
          <p:nvPr/>
        </p:nvSpPr>
        <p:spPr>
          <a:xfrm>
            <a:off x="2878300" y="3661030"/>
            <a:ext cx="17316623" cy="1049861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defRPr b="1" sz="5000">
                <a:latin typeface="Graphik"/>
                <a:ea typeface="Graphik"/>
                <a:cs typeface="Graphik"/>
                <a:sym typeface="Graphik"/>
              </a:defRPr>
            </a:pPr>
            <a:r>
              <a:t>“O Lord, how manifold are your works! </a:t>
            </a:r>
          </a:p>
          <a:p>
            <a:pPr>
              <a:defRPr b="1" sz="5000">
                <a:latin typeface="Graphik"/>
                <a:ea typeface="Graphik"/>
                <a:cs typeface="Graphik"/>
                <a:sym typeface="Graphik"/>
              </a:defRPr>
            </a:pPr>
            <a:r>
              <a:t>In wisdom you have made them all;</a:t>
            </a:r>
          </a:p>
          <a:p>
            <a:pPr>
              <a:defRPr b="1" sz="5000">
                <a:latin typeface="Graphik"/>
                <a:ea typeface="Graphik"/>
                <a:cs typeface="Graphik"/>
                <a:sym typeface="Graphik"/>
              </a:defRPr>
            </a:pPr>
            <a:r>
              <a:t>the earth is full of your creatures.</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05" name="When you give to them, they gather it up;…"/>
          <p:cNvSpPr txBox="1"/>
          <p:nvPr>
            <p:ph type="body" sz="quarter" idx="1"/>
          </p:nvPr>
        </p:nvSpPr>
        <p:spPr>
          <a:xfrm>
            <a:off x="1206500" y="2604175"/>
            <a:ext cx="20660223" cy="2644886"/>
          </a:xfrm>
          <a:prstGeom prst="rect">
            <a:avLst/>
          </a:prstGeom>
        </p:spPr>
        <p:txBody>
          <a:bodyPr/>
          <a:lstStyle/>
          <a:p>
            <a:pPr marL="0" indent="0">
              <a:buSzTx/>
              <a:buNone/>
              <a:defRPr sz="5000"/>
            </a:pPr>
            <a:r>
              <a:t>When you give to them, they gather it up;</a:t>
            </a:r>
          </a:p>
          <a:p>
            <a:pPr marL="0" indent="0">
              <a:buSzTx/>
              <a:buNone/>
              <a:defRPr sz="5000"/>
            </a:pPr>
            <a:r>
              <a:t>when you open your hand, they are filled with good things.</a:t>
            </a:r>
          </a:p>
        </p:txBody>
      </p:sp>
      <p:sp>
        <p:nvSpPr>
          <p:cNvPr id="206" name="When you send forth your spirit, they are created;…"/>
          <p:cNvSpPr txBox="1"/>
          <p:nvPr/>
        </p:nvSpPr>
        <p:spPr>
          <a:xfrm>
            <a:off x="2878300" y="5591430"/>
            <a:ext cx="17316623" cy="31222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defRPr b="1" sz="5000">
                <a:latin typeface="Graphik"/>
                <a:ea typeface="Graphik"/>
                <a:cs typeface="Graphik"/>
                <a:sym typeface="Graphik"/>
              </a:defRPr>
            </a:pPr>
            <a:r>
              <a:t>When you send forth your spirit, they are created; </a:t>
            </a:r>
          </a:p>
          <a:p>
            <a:pPr>
              <a:defRPr b="1" sz="5000">
                <a:latin typeface="Graphik"/>
                <a:ea typeface="Graphik"/>
                <a:cs typeface="Graphik"/>
                <a:sym typeface="Graphik"/>
              </a:defRPr>
            </a:pPr>
            <a:r>
              <a:t>and you renew the face of the ground.”</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08" name="It is through this same creative, renewing Spirit that we experience God’s grace."/>
          <p:cNvSpPr txBox="1"/>
          <p:nvPr>
            <p:ph type="body" sz="quarter" idx="1"/>
          </p:nvPr>
        </p:nvSpPr>
        <p:spPr>
          <a:xfrm>
            <a:off x="1206500" y="2604175"/>
            <a:ext cx="20660223" cy="2644886"/>
          </a:xfrm>
          <a:prstGeom prst="rect">
            <a:avLst/>
          </a:prstGeom>
        </p:spPr>
        <p:txBody>
          <a:bodyPr/>
          <a:lstStyle>
            <a:lvl1pPr marL="0" indent="0">
              <a:buSzTx/>
              <a:buNone/>
              <a:defRPr sz="5000"/>
            </a:lvl1pPr>
          </a:lstStyle>
          <a:p>
            <a:pPr/>
            <a:r>
              <a:t>It is through this same creative, renewing Spirit that we experience God’s grace.</a:t>
            </a:r>
          </a:p>
        </p:txBody>
      </p:sp>
      <p:sp>
        <p:nvSpPr>
          <p:cNvPr id="209" name="We give thanks as a renewed, forgiven people."/>
          <p:cNvSpPr txBox="1"/>
          <p:nvPr/>
        </p:nvSpPr>
        <p:spPr>
          <a:xfrm>
            <a:off x="2878300" y="5591430"/>
            <a:ext cx="17316623" cy="31222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defRPr b="1" sz="5000">
                <a:latin typeface="Graphik"/>
                <a:ea typeface="Graphik"/>
                <a:cs typeface="Graphik"/>
                <a:sym typeface="Graphik"/>
              </a:defRPr>
            </a:lvl1pPr>
          </a:lstStyle>
          <a:p>
            <a:pPr/>
            <a:r>
              <a:t>We give thanks as a renewed, forgiven people.</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11" name="Passing the Peace of Christ"/>
          <p:cNvSpPr txBox="1"/>
          <p:nvPr>
            <p:ph type="ctrTitle"/>
          </p:nvPr>
        </p:nvSpPr>
        <p:spPr>
          <a:prstGeom prst="rect">
            <a:avLst/>
          </a:prstGeom>
        </p:spPr>
        <p:txBody>
          <a:bodyPr/>
          <a:lstStyle/>
          <a:p>
            <a:pPr/>
            <a:r>
              <a:t>Passing the Peace of Christ</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13" name="Prayer of Illumination"/>
          <p:cNvSpPr txBox="1"/>
          <p:nvPr>
            <p:ph type="ctrTitle"/>
          </p:nvPr>
        </p:nvSpPr>
        <p:spPr>
          <a:prstGeom prst="rect">
            <a:avLst/>
          </a:prstGeom>
        </p:spPr>
        <p:txBody>
          <a:bodyPr/>
          <a:lstStyle/>
          <a:p>
            <a:pPr/>
            <a:r>
              <a:t>Prayer of Illumination</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15" name="Luke 15"/>
          <p:cNvSpPr txBox="1"/>
          <p:nvPr>
            <p:ph type="ctrTitle"/>
          </p:nvPr>
        </p:nvSpPr>
        <p:spPr>
          <a:prstGeom prst="rect">
            <a:avLst/>
          </a:prstGeom>
        </p:spPr>
        <p:txBody>
          <a:bodyPr/>
          <a:lstStyle/>
          <a:p>
            <a:pPr/>
            <a:r>
              <a:t>Luke 15</a:t>
            </a:r>
          </a:p>
        </p:txBody>
      </p:sp>
      <p:sp>
        <p:nvSpPr>
          <p:cNvPr id="216" name="The grass withers and the flower fades;"/>
          <p:cNvSpPr txBox="1"/>
          <p:nvPr>
            <p:ph type="subTitle" sz="quarter" idx="1"/>
          </p:nvPr>
        </p:nvSpPr>
        <p:spPr>
          <a:xfrm>
            <a:off x="1460500" y="7201575"/>
            <a:ext cx="20660223" cy="2644886"/>
          </a:xfrm>
          <a:prstGeom prst="rect">
            <a:avLst/>
          </a:prstGeom>
        </p:spPr>
        <p:txBody>
          <a:bodyPr/>
          <a:lstStyle>
            <a:lvl1pPr defTabSz="2438338">
              <a:spcBef>
                <a:spcPts val="4700"/>
              </a:spcBef>
              <a:defRPr sz="5000">
                <a:latin typeface="Graphik Light"/>
                <a:ea typeface="Graphik Light"/>
                <a:cs typeface="Graphik Light"/>
                <a:sym typeface="Graphik Light"/>
              </a:defRPr>
            </a:lvl1pPr>
          </a:lstStyle>
          <a:p>
            <a:pPr/>
            <a:r>
              <a:t>The grass withers and the flower fades;</a:t>
            </a:r>
          </a:p>
        </p:txBody>
      </p:sp>
      <p:sp>
        <p:nvSpPr>
          <p:cNvPr id="217" name="but the word of our God stands forever"/>
          <p:cNvSpPr txBox="1"/>
          <p:nvPr/>
        </p:nvSpPr>
        <p:spPr>
          <a:xfrm>
            <a:off x="3132300" y="8436230"/>
            <a:ext cx="17316623" cy="31222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defRPr b="1" sz="5000">
                <a:latin typeface="Graphik"/>
                <a:ea typeface="Graphik"/>
                <a:cs typeface="Graphik"/>
                <a:sym typeface="Graphik"/>
              </a:defRPr>
            </a:lvl1pPr>
          </a:lstStyle>
          <a:p>
            <a:pPr/>
            <a:r>
              <a:t>but the word of our God stands forever</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19" name="Matt Aragon Bruce"/>
          <p:cNvSpPr txBox="1"/>
          <p:nvPr>
            <p:ph type="subTitle" sz="quarter" idx="1"/>
          </p:nvPr>
        </p:nvSpPr>
        <p:spPr>
          <a:prstGeom prst="rect">
            <a:avLst/>
          </a:prstGeom>
        </p:spPr>
        <p:txBody>
          <a:bodyPr/>
          <a:lstStyle/>
          <a:p>
            <a:pPr/>
            <a:r>
              <a:t>Matt Aragon Bruce</a:t>
            </a:r>
          </a:p>
        </p:txBody>
      </p:sp>
      <p:sp>
        <p:nvSpPr>
          <p:cNvPr id="220" name="Who is the Prodigal?"/>
          <p:cNvSpPr txBox="1"/>
          <p:nvPr>
            <p:ph type="ctrTitle"/>
          </p:nvPr>
        </p:nvSpPr>
        <p:spPr>
          <a:prstGeom prst="rect">
            <a:avLst/>
          </a:prstGeom>
        </p:spPr>
        <p:txBody>
          <a:bodyPr/>
          <a:lstStyle/>
          <a:p>
            <a:pPr/>
            <a:r>
              <a:t>Who is the Prodigal?</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22" name="Affirmation of Faith"/>
          <p:cNvSpPr txBox="1"/>
          <p:nvPr>
            <p:ph type="title"/>
          </p:nvPr>
        </p:nvSpPr>
        <p:spPr>
          <a:xfrm>
            <a:off x="1206500" y="635000"/>
            <a:ext cx="13519264" cy="1689100"/>
          </a:xfrm>
          <a:prstGeom prst="rect">
            <a:avLst/>
          </a:prstGeom>
        </p:spPr>
        <p:txBody>
          <a:bodyPr/>
          <a:lstStyle>
            <a:lvl1pPr defTabSz="2316421">
              <a:defRPr spc="-95" sz="9500"/>
            </a:lvl1pPr>
          </a:lstStyle>
          <a:p>
            <a:pPr/>
            <a:r>
              <a:t>Affirmation of Faith</a:t>
            </a:r>
          </a:p>
        </p:txBody>
      </p:sp>
      <p:sp>
        <p:nvSpPr>
          <p:cNvPr id="223" name="I believe in God, the Father Almighty, Maker of heaven and earth, and in Jesus Christ his only Son, our Lord;…"/>
          <p:cNvSpPr txBox="1"/>
          <p:nvPr/>
        </p:nvSpPr>
        <p:spPr>
          <a:xfrm>
            <a:off x="2878300" y="2467230"/>
            <a:ext cx="17316623" cy="1049861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defRPr b="1" sz="5000">
                <a:latin typeface="Graphik"/>
                <a:ea typeface="Graphik"/>
                <a:cs typeface="Graphik"/>
                <a:sym typeface="Graphik"/>
              </a:defRPr>
            </a:pPr>
            <a:r>
              <a:t>I believe in God, the Father Almighty, Maker of heaven and earth, and in Jesus Christ his only Son, our Lord;</a:t>
            </a:r>
          </a:p>
          <a:p>
            <a:pPr>
              <a:defRPr b="1" sz="5000">
                <a:latin typeface="Graphik"/>
                <a:ea typeface="Graphik"/>
                <a:cs typeface="Graphik"/>
                <a:sym typeface="Graphik"/>
              </a:defRPr>
            </a:pPr>
            <a:r>
              <a:t>who was conceived by the Holy Ghost, born of the Virgin Mary, suffered under Pontius Pilate, was crucified, dead and buried;</a:t>
            </a:r>
          </a:p>
          <a:p>
            <a:pPr>
              <a:defRPr b="1" sz="5000">
                <a:latin typeface="Graphik"/>
                <a:ea typeface="Graphik"/>
                <a:cs typeface="Graphik"/>
                <a:sym typeface="Graphik"/>
              </a:defRPr>
            </a:pPr>
            <a:r>
              <a:t>he descended into hell;</a:t>
            </a:r>
          </a:p>
          <a:p>
            <a:pPr>
              <a:defRPr b="1" sz="5000">
                <a:latin typeface="Graphik"/>
                <a:ea typeface="Graphik"/>
                <a:cs typeface="Graphik"/>
                <a:sym typeface="Graphik"/>
              </a:defRPr>
            </a:pPr>
            <a:r>
              <a:t>the third day he rose again from the dead;</a:t>
            </a:r>
          </a:p>
          <a:p>
            <a:pPr>
              <a:defRPr b="1" sz="5000">
                <a:latin typeface="Graphik"/>
                <a:ea typeface="Graphik"/>
                <a:cs typeface="Graphik"/>
                <a:sym typeface="Graphik"/>
              </a:defRPr>
            </a:pPr>
            <a:r>
              <a:t>he ascended into heaven, and sitters on the right hand of God the Father Almighty;</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175" name="Call to Worship"/>
          <p:cNvSpPr txBox="1"/>
          <p:nvPr>
            <p:ph type="title"/>
          </p:nvPr>
        </p:nvSpPr>
        <p:spPr>
          <a:xfrm>
            <a:off x="1206500" y="635000"/>
            <a:ext cx="10800873" cy="1689100"/>
          </a:xfrm>
          <a:prstGeom prst="rect">
            <a:avLst/>
          </a:prstGeom>
        </p:spPr>
        <p:txBody>
          <a:bodyPr/>
          <a:lstStyle>
            <a:lvl1pPr defTabSz="2316421">
              <a:defRPr spc="-95" sz="9500"/>
            </a:lvl1pPr>
          </a:lstStyle>
          <a:p>
            <a:pPr/>
            <a:r>
              <a:t>Call to Worship</a:t>
            </a:r>
          </a:p>
        </p:txBody>
      </p:sp>
      <p:sp>
        <p:nvSpPr>
          <p:cNvPr id="176" name="As we gather in this place,…"/>
          <p:cNvSpPr txBox="1"/>
          <p:nvPr>
            <p:ph type="body" sz="quarter" idx="1"/>
          </p:nvPr>
        </p:nvSpPr>
        <p:spPr>
          <a:xfrm>
            <a:off x="1206500" y="3747175"/>
            <a:ext cx="20660223" cy="2644886"/>
          </a:xfrm>
          <a:prstGeom prst="rect">
            <a:avLst/>
          </a:prstGeom>
        </p:spPr>
        <p:txBody>
          <a:bodyPr/>
          <a:lstStyle/>
          <a:p>
            <a:pPr marL="0" indent="0">
              <a:buSzTx/>
              <a:buNone/>
              <a:defRPr sz="5000"/>
            </a:pPr>
            <a:r>
              <a:t>As we gather in this place,</a:t>
            </a:r>
          </a:p>
          <a:p>
            <a:pPr marL="0" indent="0">
              <a:buSzTx/>
              <a:buNone/>
              <a:defRPr sz="5000"/>
            </a:pPr>
            <a:r>
              <a:t>let us strain our ears to hear the rush of wind, the crackle pop of fire.</a:t>
            </a:r>
          </a:p>
        </p:txBody>
      </p:sp>
      <p:sp>
        <p:nvSpPr>
          <p:cNvPr id="177" name="We listen for your call, God of spirit and flame.…"/>
          <p:cNvSpPr txBox="1"/>
          <p:nvPr/>
        </p:nvSpPr>
        <p:spPr>
          <a:xfrm>
            <a:off x="2878300" y="6912230"/>
            <a:ext cx="17316623" cy="414663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defRPr b="1" sz="5000">
                <a:latin typeface="Graphik"/>
                <a:ea typeface="Graphik"/>
                <a:cs typeface="Graphik"/>
                <a:sym typeface="Graphik"/>
              </a:defRPr>
            </a:pPr>
            <a:r>
              <a:t>We listen for your call, God of spirit and flame.</a:t>
            </a:r>
          </a:p>
          <a:p>
            <a:pPr>
              <a:defRPr b="1" sz="5000">
                <a:latin typeface="Graphik"/>
                <a:ea typeface="Graphik"/>
                <a:cs typeface="Graphik"/>
                <a:sym typeface="Graphik"/>
              </a:defRPr>
            </a:pPr>
            <a:r>
              <a:t>We take our place in your unfolding creation.</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25" name="from thence he shall come to judge the quick and the dead.…"/>
          <p:cNvSpPr txBox="1"/>
          <p:nvPr/>
        </p:nvSpPr>
        <p:spPr>
          <a:xfrm>
            <a:off x="2852900" y="1608695"/>
            <a:ext cx="17316623" cy="1049861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defRPr b="1" sz="5000">
                <a:latin typeface="Graphik"/>
                <a:ea typeface="Graphik"/>
                <a:cs typeface="Graphik"/>
                <a:sym typeface="Graphik"/>
              </a:defRPr>
            </a:pPr>
            <a:r>
              <a:t>from thence he shall come to judge the quick and the dead.</a:t>
            </a:r>
          </a:p>
          <a:p>
            <a:pPr>
              <a:defRPr b="1" sz="5000">
                <a:latin typeface="Graphik"/>
                <a:ea typeface="Graphik"/>
                <a:cs typeface="Graphik"/>
                <a:sym typeface="Graphik"/>
              </a:defRPr>
            </a:pPr>
            <a:r>
              <a:t>I believe in the Holy Ghost; </a:t>
            </a:r>
          </a:p>
          <a:p>
            <a:pPr>
              <a:defRPr b="1" sz="5000">
                <a:latin typeface="Graphik"/>
                <a:ea typeface="Graphik"/>
                <a:cs typeface="Graphik"/>
                <a:sym typeface="Graphik"/>
              </a:defRPr>
            </a:pPr>
            <a:r>
              <a:t>the holy catholic church;</a:t>
            </a:r>
          </a:p>
          <a:p>
            <a:pPr>
              <a:defRPr b="1" sz="5000">
                <a:latin typeface="Graphik"/>
                <a:ea typeface="Graphik"/>
                <a:cs typeface="Graphik"/>
                <a:sym typeface="Graphik"/>
              </a:defRPr>
            </a:pPr>
            <a:r>
              <a:t>the communion of the saints;</a:t>
            </a:r>
          </a:p>
          <a:p>
            <a:pPr>
              <a:defRPr b="1" sz="5000">
                <a:latin typeface="Graphik"/>
                <a:ea typeface="Graphik"/>
                <a:cs typeface="Graphik"/>
                <a:sym typeface="Graphik"/>
              </a:defRPr>
            </a:pPr>
            <a:r>
              <a:t>the forgiveness of sins;</a:t>
            </a:r>
          </a:p>
          <a:p>
            <a:pPr>
              <a:defRPr b="1" sz="5000">
                <a:latin typeface="Graphik"/>
                <a:ea typeface="Graphik"/>
                <a:cs typeface="Graphik"/>
                <a:sym typeface="Graphik"/>
              </a:defRPr>
            </a:pPr>
            <a:r>
              <a:t>the resurrection of the body;</a:t>
            </a:r>
          </a:p>
          <a:p>
            <a:pPr>
              <a:defRPr b="1" sz="5000">
                <a:latin typeface="Graphik"/>
                <a:ea typeface="Graphik"/>
                <a:cs typeface="Graphik"/>
                <a:sym typeface="Graphik"/>
              </a:defRPr>
            </a:pPr>
            <a:r>
              <a:t>and the life everlasting. Amen.</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27" name="The King of Love My Shepherd Is"/>
          <p:cNvSpPr txBox="1"/>
          <p:nvPr>
            <p:ph type="ctrTitle"/>
          </p:nvPr>
        </p:nvSpPr>
        <p:spPr>
          <a:prstGeom prst="rect">
            <a:avLst/>
          </a:prstGeom>
        </p:spPr>
        <p:txBody>
          <a:bodyPr/>
          <a:lstStyle/>
          <a:p>
            <a:pPr/>
            <a:r>
              <a:t>The King of Love My Shepherd Is</a:t>
            </a:r>
          </a:p>
        </p:txBody>
      </p:sp>
      <p:sp>
        <p:nvSpPr>
          <p:cNvPr id="228" name="GTG #802"/>
          <p:cNvSpPr txBox="1"/>
          <p:nvPr>
            <p:ph type="subTitle" sz="quarter" idx="1"/>
          </p:nvPr>
        </p:nvSpPr>
        <p:spPr>
          <a:prstGeom prst="rect">
            <a:avLst/>
          </a:prstGeom>
        </p:spPr>
        <p:txBody>
          <a:bodyPr/>
          <a:lstStyle/>
          <a:p>
            <a:pPr/>
            <a:r>
              <a:t>GTG #802</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30" name="The King of love my shepherd is,…"/>
          <p:cNvSpPr txBox="1"/>
          <p:nvPr>
            <p:ph type="body" idx="1"/>
          </p:nvPr>
        </p:nvSpPr>
        <p:spPr>
          <a:xfrm>
            <a:off x="1206500" y="3417635"/>
            <a:ext cx="20660223" cy="6880730"/>
          </a:xfrm>
          <a:prstGeom prst="rect">
            <a:avLst/>
          </a:prstGeom>
        </p:spPr>
        <p:txBody>
          <a:bodyPr/>
          <a:lstStyle/>
          <a:p>
            <a:pPr marL="0" indent="0">
              <a:buSzTx/>
              <a:buNone/>
              <a:defRPr sz="6900"/>
            </a:pPr>
            <a:r>
              <a:t>The King of love my shepherd is,</a:t>
            </a:r>
          </a:p>
          <a:p>
            <a:pPr marL="0" indent="0">
              <a:buSzTx/>
              <a:buNone/>
              <a:defRPr sz="6900"/>
            </a:pPr>
            <a:r>
              <a:t>whose goodness faith never;</a:t>
            </a:r>
          </a:p>
          <a:p>
            <a:pPr marL="0" indent="0">
              <a:buSzTx/>
              <a:buNone/>
              <a:defRPr sz="6900"/>
            </a:pPr>
            <a:r>
              <a:t>I nothing lack if I am his</a:t>
            </a:r>
          </a:p>
          <a:p>
            <a:pPr marL="0" indent="0">
              <a:buSzTx/>
              <a:buNone/>
              <a:defRPr sz="6900"/>
            </a:pPr>
            <a:r>
              <a:t>and he is mine forever.</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32" name="Where streams of living water flow…"/>
          <p:cNvSpPr txBox="1"/>
          <p:nvPr>
            <p:ph type="body" idx="1"/>
          </p:nvPr>
        </p:nvSpPr>
        <p:spPr>
          <a:xfrm>
            <a:off x="1206500" y="3417635"/>
            <a:ext cx="20660223" cy="6880730"/>
          </a:xfrm>
          <a:prstGeom prst="rect">
            <a:avLst/>
          </a:prstGeom>
        </p:spPr>
        <p:txBody>
          <a:bodyPr/>
          <a:lstStyle/>
          <a:p>
            <a:pPr marL="0" indent="0">
              <a:buSzTx/>
              <a:buNone/>
              <a:defRPr sz="6900"/>
            </a:pPr>
            <a:r>
              <a:t>Where streams of living water flow</a:t>
            </a:r>
          </a:p>
          <a:p>
            <a:pPr marL="0" indent="0">
              <a:buSzTx/>
              <a:buNone/>
              <a:defRPr sz="6900"/>
            </a:pPr>
            <a:r>
              <a:t>my ransomed soul he leaders,</a:t>
            </a:r>
          </a:p>
          <a:p>
            <a:pPr marL="0" indent="0">
              <a:buSzTx/>
              <a:buNone/>
              <a:defRPr sz="6900"/>
            </a:pPr>
            <a:r>
              <a:t>and where the verdant pastures grow,</a:t>
            </a:r>
          </a:p>
          <a:p>
            <a:pPr marL="0" indent="0">
              <a:buSzTx/>
              <a:buNone/>
              <a:defRPr sz="6900"/>
            </a:pPr>
            <a:r>
              <a:t>with food celestial feedeth.</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34" name="Perverse and foolish oft I strayed,…"/>
          <p:cNvSpPr txBox="1"/>
          <p:nvPr>
            <p:ph type="body" idx="1"/>
          </p:nvPr>
        </p:nvSpPr>
        <p:spPr>
          <a:xfrm>
            <a:off x="1206500" y="3417635"/>
            <a:ext cx="20660223" cy="6880730"/>
          </a:xfrm>
          <a:prstGeom prst="rect">
            <a:avLst/>
          </a:prstGeom>
        </p:spPr>
        <p:txBody>
          <a:bodyPr/>
          <a:lstStyle/>
          <a:p>
            <a:pPr marL="0" indent="0">
              <a:buSzTx/>
              <a:buNone/>
              <a:defRPr sz="6900"/>
            </a:pPr>
            <a:r>
              <a:t>Perverse and foolish oft I strayed, </a:t>
            </a:r>
          </a:p>
          <a:p>
            <a:pPr marL="0" indent="0">
              <a:buSzTx/>
              <a:buNone/>
              <a:defRPr sz="6900"/>
            </a:pPr>
            <a:r>
              <a:t>but yet in love he sought me,</a:t>
            </a:r>
          </a:p>
          <a:p>
            <a:pPr marL="0" indent="0">
              <a:buSzTx/>
              <a:buNone/>
              <a:defRPr sz="6900"/>
            </a:pPr>
            <a:r>
              <a:t>and on his shoulder gently laid,</a:t>
            </a:r>
          </a:p>
          <a:p>
            <a:pPr marL="0" indent="0">
              <a:buSzTx/>
              <a:buNone/>
              <a:defRPr sz="6900"/>
            </a:pPr>
            <a:r>
              <a:t>and home, rejoicing, brought me.</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36" name="In death’s dark vale I fear no ill…"/>
          <p:cNvSpPr txBox="1"/>
          <p:nvPr>
            <p:ph type="body" idx="1"/>
          </p:nvPr>
        </p:nvSpPr>
        <p:spPr>
          <a:xfrm>
            <a:off x="1206500" y="3417635"/>
            <a:ext cx="20660223" cy="6880730"/>
          </a:xfrm>
          <a:prstGeom prst="rect">
            <a:avLst/>
          </a:prstGeom>
        </p:spPr>
        <p:txBody>
          <a:bodyPr/>
          <a:lstStyle/>
          <a:p>
            <a:pPr marL="0" indent="0">
              <a:buSzTx/>
              <a:buNone/>
              <a:defRPr sz="6900"/>
            </a:pPr>
            <a:r>
              <a:t>In death’s dark vale I fear no ill</a:t>
            </a:r>
          </a:p>
          <a:p>
            <a:pPr marL="0" indent="0">
              <a:buSzTx/>
              <a:buNone/>
              <a:defRPr sz="6900"/>
            </a:pPr>
            <a:r>
              <a:t>with thee, dear Lord, beside me;</a:t>
            </a:r>
          </a:p>
          <a:p>
            <a:pPr marL="0" indent="0">
              <a:buSzTx/>
              <a:buNone/>
              <a:defRPr sz="6900"/>
            </a:pPr>
            <a:r>
              <a:t>thy rod and staff my comfort still,</a:t>
            </a:r>
          </a:p>
          <a:p>
            <a:pPr marL="0" indent="0">
              <a:buSzTx/>
              <a:buNone/>
              <a:defRPr sz="6900"/>
            </a:pPr>
            <a:r>
              <a:t>thy cross before to guide me.</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38" name="Thou spreads a table in my sight;…"/>
          <p:cNvSpPr txBox="1"/>
          <p:nvPr>
            <p:ph type="body" idx="1"/>
          </p:nvPr>
        </p:nvSpPr>
        <p:spPr>
          <a:xfrm>
            <a:off x="1206500" y="3417635"/>
            <a:ext cx="20660223" cy="6880730"/>
          </a:xfrm>
          <a:prstGeom prst="rect">
            <a:avLst/>
          </a:prstGeom>
        </p:spPr>
        <p:txBody>
          <a:bodyPr/>
          <a:lstStyle/>
          <a:p>
            <a:pPr marL="0" indent="0">
              <a:buSzTx/>
              <a:buNone/>
              <a:defRPr sz="6900"/>
            </a:pPr>
            <a:r>
              <a:t>Thou spreads a table in my sight;</a:t>
            </a:r>
          </a:p>
          <a:p>
            <a:pPr marL="0" indent="0">
              <a:buSzTx/>
              <a:buNone/>
              <a:defRPr sz="6900"/>
            </a:pPr>
            <a:r>
              <a:t>thy unction grace bestoweth; </a:t>
            </a:r>
          </a:p>
          <a:p>
            <a:pPr marL="0" indent="0">
              <a:buSzTx/>
              <a:buNone/>
              <a:defRPr sz="6900"/>
            </a:pPr>
            <a:r>
              <a:t>and O what transport of delight</a:t>
            </a:r>
          </a:p>
          <a:p>
            <a:pPr marL="0" indent="0">
              <a:buSzTx/>
              <a:buNone/>
              <a:defRPr sz="6900"/>
            </a:pPr>
            <a:r>
              <a:t>from thy pure chalice floweth! </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40" name="And so through all the length of days…"/>
          <p:cNvSpPr txBox="1"/>
          <p:nvPr>
            <p:ph type="body" idx="1"/>
          </p:nvPr>
        </p:nvSpPr>
        <p:spPr>
          <a:xfrm>
            <a:off x="1206500" y="3417635"/>
            <a:ext cx="20660223" cy="6880730"/>
          </a:xfrm>
          <a:prstGeom prst="rect">
            <a:avLst/>
          </a:prstGeom>
        </p:spPr>
        <p:txBody>
          <a:bodyPr/>
          <a:lstStyle/>
          <a:p>
            <a:pPr marL="0" indent="0">
              <a:buSzTx/>
              <a:buNone/>
              <a:defRPr sz="6900"/>
            </a:pPr>
            <a:r>
              <a:t>And so through all the length of days</a:t>
            </a:r>
          </a:p>
          <a:p>
            <a:pPr marL="0" indent="0">
              <a:buSzTx/>
              <a:buNone/>
              <a:defRPr sz="6900"/>
            </a:pPr>
            <a:r>
              <a:t>thy goodness faileth never;</a:t>
            </a:r>
          </a:p>
          <a:p>
            <a:pPr marL="0" indent="0">
              <a:buSzTx/>
              <a:buNone/>
              <a:defRPr sz="6900"/>
            </a:pPr>
            <a:r>
              <a:t>Good Shepherd, may I sing thy praise </a:t>
            </a:r>
          </a:p>
          <a:p>
            <a:pPr marL="0" indent="0">
              <a:buSzTx/>
              <a:buNone/>
              <a:defRPr sz="6900"/>
            </a:pPr>
            <a:r>
              <a:t>within thy house forever.</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42" name="Invitation, Offering, Offertory, &amp; Doxology"/>
          <p:cNvSpPr txBox="1"/>
          <p:nvPr>
            <p:ph type="ctrTitle"/>
          </p:nvPr>
        </p:nvSpPr>
        <p:spPr>
          <a:prstGeom prst="rect">
            <a:avLst/>
          </a:prstGeom>
        </p:spPr>
        <p:txBody>
          <a:bodyPr/>
          <a:lstStyle/>
          <a:p>
            <a:pPr/>
            <a:r>
              <a:t>Invitation, Offering, Offertory, &amp; Doxology</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44" name="Prayer of Dedication"/>
          <p:cNvSpPr txBox="1"/>
          <p:nvPr>
            <p:ph type="title"/>
          </p:nvPr>
        </p:nvSpPr>
        <p:spPr>
          <a:xfrm>
            <a:off x="1206500" y="635000"/>
            <a:ext cx="13519264" cy="1689100"/>
          </a:xfrm>
          <a:prstGeom prst="rect">
            <a:avLst/>
          </a:prstGeom>
        </p:spPr>
        <p:txBody>
          <a:bodyPr/>
          <a:lstStyle>
            <a:lvl1pPr defTabSz="2316421">
              <a:defRPr spc="-95" sz="9500"/>
            </a:lvl1pPr>
          </a:lstStyle>
          <a:p>
            <a:pPr/>
            <a:r>
              <a:t>Prayer of Dedication</a:t>
            </a:r>
          </a:p>
        </p:txBody>
      </p:sp>
      <p:sp>
        <p:nvSpPr>
          <p:cNvPr id="245" name="Holy God, we dedicate our time and treasure to you fro the good of your whole creation, which even now you are still enacting. We pray that you will multiply these humble gifts toward a future of greater justice, flourish, and joy. Amen."/>
          <p:cNvSpPr txBox="1"/>
          <p:nvPr/>
        </p:nvSpPr>
        <p:spPr>
          <a:xfrm>
            <a:off x="2878300" y="2467230"/>
            <a:ext cx="17316623" cy="1049861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defRPr b="1" sz="5000">
                <a:latin typeface="Graphik"/>
                <a:ea typeface="Graphik"/>
                <a:cs typeface="Graphik"/>
                <a:sym typeface="Graphik"/>
              </a:defRPr>
            </a:lvl1pPr>
          </a:lstStyle>
          <a:p>
            <a:pPr/>
            <a:r>
              <a:t>Holy God, we dedicate our time and treasure to you fro the good of your whole creation, which even now you are still enacting. We pray that you will multiply these humble gifts toward a future of greater justice, flourish, and joy. Amen.</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179" name="Rejoice, for God’s spirit flows among us!…"/>
          <p:cNvSpPr txBox="1"/>
          <p:nvPr>
            <p:ph type="body" sz="quarter" idx="1"/>
          </p:nvPr>
        </p:nvSpPr>
        <p:spPr>
          <a:xfrm>
            <a:off x="1206500" y="3747175"/>
            <a:ext cx="20660223" cy="2644886"/>
          </a:xfrm>
          <a:prstGeom prst="rect">
            <a:avLst/>
          </a:prstGeom>
        </p:spPr>
        <p:txBody>
          <a:bodyPr/>
          <a:lstStyle/>
          <a:p>
            <a:pPr marL="0" indent="0">
              <a:buSzTx/>
              <a:buNone/>
              <a:defRPr sz="5000"/>
            </a:pPr>
            <a:r>
              <a:t>Rejoice, for God’s spirit flows among us!</a:t>
            </a:r>
          </a:p>
          <a:p>
            <a:pPr marL="0" indent="0">
              <a:buSzTx/>
              <a:buNone/>
              <a:defRPr sz="5000"/>
            </a:pPr>
            <a:r>
              <a:t>Rejoice, for today the church embraces transformation.</a:t>
            </a:r>
          </a:p>
        </p:txBody>
      </p:sp>
      <p:sp>
        <p:nvSpPr>
          <p:cNvPr id="180" name="In the midst of rebirth, we join our voices in praise!…"/>
          <p:cNvSpPr txBox="1"/>
          <p:nvPr/>
        </p:nvSpPr>
        <p:spPr>
          <a:xfrm>
            <a:off x="2878300" y="6912230"/>
            <a:ext cx="17316623" cy="414663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defRPr b="1" sz="5000">
                <a:latin typeface="Graphik"/>
                <a:ea typeface="Graphik"/>
                <a:cs typeface="Graphik"/>
                <a:sym typeface="Graphik"/>
              </a:defRPr>
            </a:pPr>
            <a:r>
              <a:t>In the midst of rebirth, we join our voices in praise!</a:t>
            </a:r>
          </a:p>
          <a:p>
            <a:pPr>
              <a:defRPr b="1" sz="5000">
                <a:latin typeface="Graphik"/>
                <a:ea typeface="Graphik"/>
                <a:cs typeface="Graphik"/>
                <a:sym typeface="Graphik"/>
              </a:defRPr>
            </a:pPr>
            <a:r>
              <a:t>Let us worship God.</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47" name="On Bread, One Body"/>
          <p:cNvSpPr txBox="1"/>
          <p:nvPr>
            <p:ph type="ctrTitle"/>
          </p:nvPr>
        </p:nvSpPr>
        <p:spPr>
          <a:prstGeom prst="rect">
            <a:avLst/>
          </a:prstGeom>
        </p:spPr>
        <p:txBody>
          <a:bodyPr/>
          <a:lstStyle/>
          <a:p>
            <a:pPr/>
            <a:r>
              <a:t>On Bread, One Body</a:t>
            </a:r>
          </a:p>
        </p:txBody>
      </p:sp>
      <p:sp>
        <p:nvSpPr>
          <p:cNvPr id="248" name="GTG #530"/>
          <p:cNvSpPr txBox="1"/>
          <p:nvPr>
            <p:ph type="subTitle" sz="quarter" idx="1"/>
          </p:nvPr>
        </p:nvSpPr>
        <p:spPr>
          <a:prstGeom prst="rect">
            <a:avLst/>
          </a:prstGeom>
        </p:spPr>
        <p:txBody>
          <a:bodyPr/>
          <a:lstStyle/>
          <a:p>
            <a:pPr/>
            <a:r>
              <a:t>GTG #530</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50" name="One bread, one body, one Lord of all,…"/>
          <p:cNvSpPr txBox="1"/>
          <p:nvPr>
            <p:ph type="body" idx="1"/>
          </p:nvPr>
        </p:nvSpPr>
        <p:spPr>
          <a:xfrm>
            <a:off x="1206500" y="3417635"/>
            <a:ext cx="20660223" cy="6880730"/>
          </a:xfrm>
          <a:prstGeom prst="rect">
            <a:avLst/>
          </a:prstGeom>
        </p:spPr>
        <p:txBody>
          <a:bodyPr/>
          <a:lstStyle/>
          <a:p>
            <a:pPr marL="0" indent="0">
              <a:buSzTx/>
              <a:buNone/>
              <a:defRPr sz="6900"/>
            </a:pPr>
            <a:r>
              <a:t>One bread, one body, one Lord of all,</a:t>
            </a:r>
          </a:p>
          <a:p>
            <a:pPr marL="0" indent="0">
              <a:buSzTx/>
              <a:buNone/>
              <a:defRPr sz="6900"/>
            </a:pPr>
            <a:r>
              <a:t>one cup of blessing which we bless.</a:t>
            </a:r>
          </a:p>
          <a:p>
            <a:pPr marL="0" indent="0">
              <a:buSzTx/>
              <a:buNone/>
              <a:defRPr sz="6900"/>
            </a:pPr>
            <a:r>
              <a:t>And we, though many, throughout the earth,</a:t>
            </a:r>
          </a:p>
          <a:p>
            <a:pPr marL="0" indent="0">
              <a:buSzTx/>
              <a:buNone/>
              <a:defRPr sz="6900"/>
            </a:pPr>
            <a:r>
              <a:t>we are one body in this one Lord.</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52" name="Gentile or Jew, servant or free,…"/>
          <p:cNvSpPr txBox="1"/>
          <p:nvPr>
            <p:ph type="body" idx="1"/>
          </p:nvPr>
        </p:nvSpPr>
        <p:spPr>
          <a:xfrm>
            <a:off x="1206500" y="3417635"/>
            <a:ext cx="20660223" cy="6880730"/>
          </a:xfrm>
          <a:prstGeom prst="rect">
            <a:avLst/>
          </a:prstGeom>
        </p:spPr>
        <p:txBody>
          <a:bodyPr/>
          <a:lstStyle/>
          <a:p>
            <a:pPr marL="0" indent="0">
              <a:buSzTx/>
              <a:buNone/>
              <a:defRPr sz="6900"/>
            </a:pPr>
            <a:r>
              <a:t>Gentile or Jew, servant or free,</a:t>
            </a:r>
          </a:p>
          <a:p>
            <a:pPr marL="0" indent="0">
              <a:buSzTx/>
              <a:buNone/>
              <a:defRPr sz="6900"/>
            </a:pPr>
            <a:r>
              <a:t>woman or man, no more.</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54" name="One bread, one body, one Lord of all,…"/>
          <p:cNvSpPr txBox="1"/>
          <p:nvPr>
            <p:ph type="body" idx="1"/>
          </p:nvPr>
        </p:nvSpPr>
        <p:spPr>
          <a:xfrm>
            <a:off x="1206500" y="3417635"/>
            <a:ext cx="20660223" cy="6880730"/>
          </a:xfrm>
          <a:prstGeom prst="rect">
            <a:avLst/>
          </a:prstGeom>
        </p:spPr>
        <p:txBody>
          <a:bodyPr/>
          <a:lstStyle/>
          <a:p>
            <a:pPr marL="0" indent="0">
              <a:buSzTx/>
              <a:buNone/>
              <a:defRPr sz="6900"/>
            </a:pPr>
            <a:r>
              <a:t>One bread, one body, one Lord of all,</a:t>
            </a:r>
          </a:p>
          <a:p>
            <a:pPr marL="0" indent="0">
              <a:buSzTx/>
              <a:buNone/>
              <a:defRPr sz="6900"/>
            </a:pPr>
            <a:r>
              <a:t>one cup of blessing which we bless.</a:t>
            </a:r>
          </a:p>
          <a:p>
            <a:pPr marL="0" indent="0">
              <a:buSzTx/>
              <a:buNone/>
              <a:defRPr sz="6900"/>
            </a:pPr>
            <a:r>
              <a:t>And we, though many, throughout the earth,</a:t>
            </a:r>
          </a:p>
          <a:p>
            <a:pPr marL="0" indent="0">
              <a:buSzTx/>
              <a:buNone/>
              <a:defRPr sz="6900"/>
            </a:pPr>
            <a:r>
              <a:t>we are one body in this one Lord.</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56" name="Many the gifts, many the works,…"/>
          <p:cNvSpPr txBox="1"/>
          <p:nvPr>
            <p:ph type="body" idx="1"/>
          </p:nvPr>
        </p:nvSpPr>
        <p:spPr>
          <a:xfrm>
            <a:off x="1206500" y="3417635"/>
            <a:ext cx="20660223" cy="6880730"/>
          </a:xfrm>
          <a:prstGeom prst="rect">
            <a:avLst/>
          </a:prstGeom>
        </p:spPr>
        <p:txBody>
          <a:bodyPr/>
          <a:lstStyle/>
          <a:p>
            <a:pPr marL="0" indent="0">
              <a:buSzTx/>
              <a:buNone/>
              <a:defRPr sz="6900"/>
            </a:pPr>
            <a:r>
              <a:t>Many the gifts, many the works,</a:t>
            </a:r>
          </a:p>
          <a:p>
            <a:pPr marL="0" indent="0">
              <a:buSzTx/>
              <a:buNone/>
              <a:defRPr sz="6900"/>
            </a:pPr>
            <a:r>
              <a:t>one in the Lord of all.</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58" name="One bread, one body, one Lord of all,…"/>
          <p:cNvSpPr txBox="1"/>
          <p:nvPr>
            <p:ph type="body" idx="1"/>
          </p:nvPr>
        </p:nvSpPr>
        <p:spPr>
          <a:xfrm>
            <a:off x="1206500" y="3417635"/>
            <a:ext cx="20660223" cy="6880730"/>
          </a:xfrm>
          <a:prstGeom prst="rect">
            <a:avLst/>
          </a:prstGeom>
        </p:spPr>
        <p:txBody>
          <a:bodyPr/>
          <a:lstStyle/>
          <a:p>
            <a:pPr marL="0" indent="0">
              <a:buSzTx/>
              <a:buNone/>
              <a:defRPr sz="6900"/>
            </a:pPr>
            <a:r>
              <a:t>One bread, one body, one Lord of all,</a:t>
            </a:r>
          </a:p>
          <a:p>
            <a:pPr marL="0" indent="0">
              <a:buSzTx/>
              <a:buNone/>
              <a:defRPr sz="6900"/>
            </a:pPr>
            <a:r>
              <a:t>one cup of blessing which we bless.</a:t>
            </a:r>
          </a:p>
          <a:p>
            <a:pPr marL="0" indent="0">
              <a:buSzTx/>
              <a:buNone/>
              <a:defRPr sz="6900"/>
            </a:pPr>
            <a:r>
              <a:t>And we, though many, throughout the earth,</a:t>
            </a:r>
          </a:p>
          <a:p>
            <a:pPr marL="0" indent="0">
              <a:buSzTx/>
              <a:buNone/>
              <a:defRPr sz="6900"/>
            </a:pPr>
            <a:r>
              <a:t>we are one body in this one Lord.</a:t>
            </a:r>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60" name="Grain for the fields, scattered and grown,…"/>
          <p:cNvSpPr txBox="1"/>
          <p:nvPr>
            <p:ph type="body" idx="1"/>
          </p:nvPr>
        </p:nvSpPr>
        <p:spPr>
          <a:xfrm>
            <a:off x="1206500" y="3417635"/>
            <a:ext cx="20660223" cy="6880730"/>
          </a:xfrm>
          <a:prstGeom prst="rect">
            <a:avLst/>
          </a:prstGeom>
        </p:spPr>
        <p:txBody>
          <a:bodyPr/>
          <a:lstStyle/>
          <a:p>
            <a:pPr marL="0" indent="0">
              <a:buSzTx/>
              <a:buNone/>
              <a:defRPr sz="6900"/>
            </a:pPr>
            <a:r>
              <a:t>Grain for the fields, scattered and grown,</a:t>
            </a:r>
          </a:p>
          <a:p>
            <a:pPr marL="0" indent="0">
              <a:buSzTx/>
              <a:buNone/>
              <a:defRPr sz="6900"/>
            </a:pPr>
            <a:r>
              <a:t>gathered to one, for all.</a:t>
            </a: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62" name="One bread, one body, one Lord of all,…"/>
          <p:cNvSpPr txBox="1"/>
          <p:nvPr>
            <p:ph type="body" idx="1"/>
          </p:nvPr>
        </p:nvSpPr>
        <p:spPr>
          <a:xfrm>
            <a:off x="1206500" y="3417635"/>
            <a:ext cx="20660223" cy="6880730"/>
          </a:xfrm>
          <a:prstGeom prst="rect">
            <a:avLst/>
          </a:prstGeom>
        </p:spPr>
        <p:txBody>
          <a:bodyPr/>
          <a:lstStyle/>
          <a:p>
            <a:pPr marL="0" indent="0">
              <a:buSzTx/>
              <a:buNone/>
              <a:defRPr sz="6900"/>
            </a:pPr>
            <a:r>
              <a:t>One bread, one body, one Lord of all,</a:t>
            </a:r>
          </a:p>
          <a:p>
            <a:pPr marL="0" indent="0">
              <a:buSzTx/>
              <a:buNone/>
              <a:defRPr sz="6900"/>
            </a:pPr>
            <a:r>
              <a:t>one cup of blessing which we bless.</a:t>
            </a:r>
          </a:p>
          <a:p>
            <a:pPr marL="0" indent="0">
              <a:buSzTx/>
              <a:buNone/>
              <a:defRPr sz="6900"/>
            </a:pPr>
            <a:r>
              <a:t>And we, though many, throughout the earth,</a:t>
            </a:r>
          </a:p>
          <a:p>
            <a:pPr marL="0" indent="0">
              <a:buSzTx/>
              <a:buNone/>
              <a:defRPr sz="6900"/>
            </a:pPr>
            <a:r>
              <a:t>we are one body in this one Lord.</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64" name="Holy Communion"/>
          <p:cNvSpPr txBox="1"/>
          <p:nvPr>
            <p:ph type="title"/>
          </p:nvPr>
        </p:nvSpPr>
        <p:spPr>
          <a:xfrm>
            <a:off x="1206500" y="635000"/>
            <a:ext cx="10800873" cy="1689100"/>
          </a:xfrm>
          <a:prstGeom prst="rect">
            <a:avLst/>
          </a:prstGeom>
        </p:spPr>
        <p:txBody>
          <a:bodyPr/>
          <a:lstStyle>
            <a:lvl1pPr defTabSz="2316421">
              <a:defRPr spc="-95" sz="9500"/>
            </a:lvl1pPr>
          </a:lstStyle>
          <a:p>
            <a:pPr/>
            <a:r>
              <a:t>Holy Communion</a:t>
            </a:r>
          </a:p>
        </p:txBody>
      </p:sp>
      <p:sp>
        <p:nvSpPr>
          <p:cNvPr id="265" name="Lift up your hearts"/>
          <p:cNvSpPr txBox="1"/>
          <p:nvPr>
            <p:ph type="body" sz="quarter" idx="1"/>
          </p:nvPr>
        </p:nvSpPr>
        <p:spPr>
          <a:xfrm>
            <a:off x="1206500" y="3747175"/>
            <a:ext cx="20660223" cy="1247743"/>
          </a:xfrm>
          <a:prstGeom prst="rect">
            <a:avLst/>
          </a:prstGeom>
        </p:spPr>
        <p:txBody>
          <a:bodyPr/>
          <a:lstStyle>
            <a:lvl1pPr marL="0" indent="0">
              <a:buSzTx/>
              <a:buNone/>
              <a:defRPr sz="5000"/>
            </a:lvl1pPr>
          </a:lstStyle>
          <a:p>
            <a:pPr/>
            <a:r>
              <a:t>Lift up your hearts</a:t>
            </a:r>
          </a:p>
        </p:txBody>
      </p:sp>
      <p:sp>
        <p:nvSpPr>
          <p:cNvPr id="266" name="We lift them to the Lord."/>
          <p:cNvSpPr txBox="1"/>
          <p:nvPr/>
        </p:nvSpPr>
        <p:spPr>
          <a:xfrm>
            <a:off x="2878300" y="5134230"/>
            <a:ext cx="17316623" cy="111013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defRPr b="1" sz="5000">
                <a:latin typeface="Graphik"/>
                <a:ea typeface="Graphik"/>
                <a:cs typeface="Graphik"/>
                <a:sym typeface="Graphik"/>
              </a:defRPr>
            </a:lvl1pPr>
          </a:lstStyle>
          <a:p>
            <a:pPr/>
            <a:r>
              <a:t>We lift them to the Lord.</a:t>
            </a:r>
          </a:p>
        </p:txBody>
      </p:sp>
      <p:sp>
        <p:nvSpPr>
          <p:cNvPr id="267" name="It is right to give our thanks and praise."/>
          <p:cNvSpPr txBox="1"/>
          <p:nvPr/>
        </p:nvSpPr>
        <p:spPr>
          <a:xfrm>
            <a:off x="2878300" y="8004430"/>
            <a:ext cx="17316623" cy="111013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defRPr b="1" sz="5000">
                <a:latin typeface="Graphik"/>
                <a:ea typeface="Graphik"/>
                <a:cs typeface="Graphik"/>
                <a:sym typeface="Graphik"/>
              </a:defRPr>
            </a:lvl1pPr>
          </a:lstStyle>
          <a:p>
            <a:pPr/>
            <a:r>
              <a:t>It is right to give our thanks and praise.</a:t>
            </a:r>
          </a:p>
        </p:txBody>
      </p:sp>
      <p:sp>
        <p:nvSpPr>
          <p:cNvPr id="268" name="Let us give thanks to the Lord, our God."/>
          <p:cNvSpPr txBox="1"/>
          <p:nvPr/>
        </p:nvSpPr>
        <p:spPr>
          <a:xfrm>
            <a:off x="1206500" y="6617375"/>
            <a:ext cx="20660223" cy="124774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defRPr sz="5000"/>
            </a:lvl1pPr>
          </a:lstStyle>
          <a:p>
            <a:pPr/>
            <a:r>
              <a:t>Let us give thanks to the Lord, our God.</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70" name="Holy Communion"/>
          <p:cNvSpPr txBox="1"/>
          <p:nvPr>
            <p:ph type="title"/>
          </p:nvPr>
        </p:nvSpPr>
        <p:spPr>
          <a:xfrm>
            <a:off x="6791563" y="6013450"/>
            <a:ext cx="10800874" cy="1689100"/>
          </a:xfrm>
          <a:prstGeom prst="rect">
            <a:avLst/>
          </a:prstGeom>
        </p:spPr>
        <p:txBody>
          <a:bodyPr/>
          <a:lstStyle>
            <a:lvl1pPr defTabSz="2316421">
              <a:defRPr spc="-95" sz="9500"/>
            </a:lvl1pPr>
          </a:lstStyle>
          <a:p>
            <a:pPr/>
            <a:r>
              <a:t>Holy Communion</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182" name="Opening Prayer"/>
          <p:cNvSpPr txBox="1"/>
          <p:nvPr>
            <p:ph type="ctrTitle"/>
          </p:nvPr>
        </p:nvSpPr>
        <p:spPr>
          <a:prstGeom prst="rect">
            <a:avLst/>
          </a:prstGeom>
        </p:spPr>
        <p:txBody>
          <a:bodyPr/>
          <a:lstStyle/>
          <a:p>
            <a:pPr/>
            <a:r>
              <a:t>Opening Prayer</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72" name="Go to the World"/>
          <p:cNvSpPr txBox="1"/>
          <p:nvPr>
            <p:ph type="ctrTitle"/>
          </p:nvPr>
        </p:nvSpPr>
        <p:spPr>
          <a:prstGeom prst="rect">
            <a:avLst/>
          </a:prstGeom>
        </p:spPr>
        <p:txBody>
          <a:bodyPr/>
          <a:lstStyle/>
          <a:p>
            <a:pPr/>
            <a:r>
              <a:t>Go to the World</a:t>
            </a:r>
          </a:p>
        </p:txBody>
      </p:sp>
      <p:sp>
        <p:nvSpPr>
          <p:cNvPr id="273" name="GTG #295"/>
          <p:cNvSpPr txBox="1"/>
          <p:nvPr>
            <p:ph type="subTitle" sz="quarter" idx="1"/>
          </p:nvPr>
        </p:nvSpPr>
        <p:spPr>
          <a:prstGeom prst="rect">
            <a:avLst/>
          </a:prstGeom>
        </p:spPr>
        <p:txBody>
          <a:bodyPr/>
          <a:lstStyle/>
          <a:p>
            <a:pPr/>
            <a:r>
              <a:t>GTG #295</a:t>
            </a: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75" name="Go to the world! Go into all the earth.…"/>
          <p:cNvSpPr txBox="1"/>
          <p:nvPr>
            <p:ph type="body" idx="1"/>
          </p:nvPr>
        </p:nvSpPr>
        <p:spPr>
          <a:xfrm>
            <a:off x="1206500" y="3417635"/>
            <a:ext cx="20660223" cy="6880730"/>
          </a:xfrm>
          <a:prstGeom prst="rect">
            <a:avLst/>
          </a:prstGeom>
        </p:spPr>
        <p:txBody>
          <a:bodyPr/>
          <a:lstStyle/>
          <a:p>
            <a:pPr marL="0" indent="0">
              <a:buSzTx/>
              <a:buNone/>
              <a:defRPr sz="6900"/>
            </a:pPr>
            <a:r>
              <a:t>Go to the world! Go into all the earth.</a:t>
            </a:r>
          </a:p>
          <a:p>
            <a:pPr marL="0" indent="0">
              <a:buSzTx/>
              <a:buNone/>
              <a:defRPr sz="6900"/>
            </a:pPr>
            <a:r>
              <a:t>Go preach the cross where Christ renews life’s worth,</a:t>
            </a:r>
          </a:p>
          <a:p>
            <a:pPr marL="0" indent="0">
              <a:buSzTx/>
              <a:buNone/>
              <a:defRPr sz="6900"/>
            </a:pPr>
            <a:r>
              <a:t>baptizing as the sign of our rebirth.</a:t>
            </a:r>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77" name="Go to the world! Go into every place.…"/>
          <p:cNvSpPr txBox="1"/>
          <p:nvPr>
            <p:ph type="body" idx="1"/>
          </p:nvPr>
        </p:nvSpPr>
        <p:spPr>
          <a:xfrm>
            <a:off x="1206500" y="3417635"/>
            <a:ext cx="20660223" cy="6880730"/>
          </a:xfrm>
          <a:prstGeom prst="rect">
            <a:avLst/>
          </a:prstGeom>
        </p:spPr>
        <p:txBody>
          <a:bodyPr/>
          <a:lstStyle/>
          <a:p>
            <a:pPr marL="0" indent="0">
              <a:buSzTx/>
              <a:buNone/>
              <a:defRPr sz="6900"/>
            </a:pPr>
            <a:r>
              <a:t>Go to the world! Go into every place.</a:t>
            </a:r>
          </a:p>
          <a:p>
            <a:pPr marL="0" indent="0">
              <a:buSzTx/>
              <a:buNone/>
              <a:defRPr sz="6900"/>
            </a:pPr>
            <a:r>
              <a:t>Go live the word of God’s redeeming grace.</a:t>
            </a:r>
          </a:p>
          <a:p>
            <a:pPr marL="0" indent="0">
              <a:buSzTx/>
              <a:buNone/>
              <a:defRPr sz="6900"/>
            </a:pPr>
            <a:r>
              <a:t>Go seek God’s presence in each time and space.</a:t>
            </a:r>
          </a:p>
        </p:txBody>
      </p:sp>
    </p:spTree>
  </p:cSld>
  <p:clrMapOvr>
    <a:masterClrMapping/>
  </p:clrMapOvr>
  <p:transition xmlns:p14="http://schemas.microsoft.com/office/powerpoint/2010/main" spd="med" advClick="1"/>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79" name="Go to the world! Go struggle, bless, and pray;…"/>
          <p:cNvSpPr txBox="1"/>
          <p:nvPr>
            <p:ph type="body" idx="1"/>
          </p:nvPr>
        </p:nvSpPr>
        <p:spPr>
          <a:xfrm>
            <a:off x="1206500" y="3417635"/>
            <a:ext cx="20660223" cy="6880730"/>
          </a:xfrm>
          <a:prstGeom prst="rect">
            <a:avLst/>
          </a:prstGeom>
        </p:spPr>
        <p:txBody>
          <a:bodyPr/>
          <a:lstStyle/>
          <a:p>
            <a:pPr marL="0" indent="0">
              <a:buSzTx/>
              <a:buNone/>
              <a:defRPr sz="6900"/>
            </a:pPr>
            <a:r>
              <a:t>Go to the world! Go struggle, bless, and pray;</a:t>
            </a:r>
          </a:p>
          <a:p>
            <a:pPr marL="0" indent="0">
              <a:buSzTx/>
              <a:buNone/>
              <a:defRPr sz="6900"/>
            </a:pPr>
            <a:r>
              <a:t>the nights of tears give way to joyous day.</a:t>
            </a:r>
          </a:p>
          <a:p>
            <a:pPr marL="0" indent="0">
              <a:buSzTx/>
              <a:buNone/>
              <a:defRPr sz="6900"/>
            </a:pPr>
            <a:r>
              <a:t>As servant church, you follow Christ’s own way.</a:t>
            </a:r>
          </a:p>
        </p:txBody>
      </p:sp>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81" name="Go to the world! Go as the ones I send,…"/>
          <p:cNvSpPr txBox="1"/>
          <p:nvPr>
            <p:ph type="body" idx="1"/>
          </p:nvPr>
        </p:nvSpPr>
        <p:spPr>
          <a:xfrm>
            <a:off x="1206500" y="3417635"/>
            <a:ext cx="20660223" cy="6880730"/>
          </a:xfrm>
          <a:prstGeom prst="rect">
            <a:avLst/>
          </a:prstGeom>
        </p:spPr>
        <p:txBody>
          <a:bodyPr/>
          <a:lstStyle/>
          <a:p>
            <a:pPr marL="0" indent="0">
              <a:buSzTx/>
              <a:buNone/>
              <a:defRPr sz="6900"/>
            </a:pPr>
            <a:r>
              <a:t>Go to the world! Go as the ones I send,</a:t>
            </a:r>
          </a:p>
          <a:p>
            <a:pPr marL="0" indent="0">
              <a:buSzTx/>
              <a:buNone/>
              <a:defRPr sz="6900"/>
            </a:pPr>
            <a:r>
              <a:t>for I am with you till the age shall end,</a:t>
            </a:r>
          </a:p>
          <a:p>
            <a:pPr marL="0" indent="0">
              <a:buSzTx/>
              <a:buNone/>
              <a:defRPr sz="6900"/>
            </a:pPr>
            <a:r>
              <a:t>when all the hosts of glory cry “Amen!”</a:t>
            </a:r>
          </a:p>
        </p:txBody>
      </p:sp>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283" name="Blessing and Charge"/>
          <p:cNvSpPr txBox="1"/>
          <p:nvPr>
            <p:ph type="ctrTitle"/>
          </p:nvPr>
        </p:nvSpPr>
        <p:spPr>
          <a:prstGeom prst="rect">
            <a:avLst/>
          </a:prstGeom>
        </p:spPr>
        <p:txBody>
          <a:bodyPr/>
          <a:lstStyle/>
          <a:p>
            <a:pPr/>
            <a:r>
              <a:t>Blessing and Charge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184" name="God is Here"/>
          <p:cNvSpPr txBox="1"/>
          <p:nvPr>
            <p:ph type="ctrTitle"/>
          </p:nvPr>
        </p:nvSpPr>
        <p:spPr>
          <a:prstGeom prst="rect">
            <a:avLst/>
          </a:prstGeom>
        </p:spPr>
        <p:txBody>
          <a:bodyPr/>
          <a:lstStyle/>
          <a:p>
            <a:pPr/>
            <a:r>
              <a:t>God is Here</a:t>
            </a:r>
          </a:p>
        </p:txBody>
      </p:sp>
      <p:sp>
        <p:nvSpPr>
          <p:cNvPr id="185" name="GTG #409"/>
          <p:cNvSpPr txBox="1"/>
          <p:nvPr>
            <p:ph type="subTitle" sz="quarter" idx="1"/>
          </p:nvPr>
        </p:nvSpPr>
        <p:spPr>
          <a:prstGeom prst="rect">
            <a:avLst/>
          </a:prstGeom>
        </p:spPr>
        <p:txBody>
          <a:bodyPr/>
          <a:lstStyle/>
          <a:p>
            <a:pPr/>
            <a:r>
              <a:t>GTG #409</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187" name="God is here! As we your people…"/>
          <p:cNvSpPr txBox="1"/>
          <p:nvPr>
            <p:ph type="body" idx="1"/>
          </p:nvPr>
        </p:nvSpPr>
        <p:spPr>
          <a:xfrm>
            <a:off x="1206500" y="3417635"/>
            <a:ext cx="20660223" cy="6880730"/>
          </a:xfrm>
          <a:prstGeom prst="rect">
            <a:avLst/>
          </a:prstGeom>
        </p:spPr>
        <p:txBody>
          <a:bodyPr/>
          <a:lstStyle/>
          <a:p>
            <a:pPr marL="0" indent="0">
              <a:buSzTx/>
              <a:buNone/>
              <a:defRPr sz="6900"/>
            </a:pPr>
            <a:r>
              <a:t>God is here! As we your people</a:t>
            </a:r>
          </a:p>
          <a:p>
            <a:pPr marL="0" indent="0">
              <a:buSzTx/>
              <a:buNone/>
              <a:defRPr sz="6900"/>
            </a:pPr>
            <a:r>
              <a:t>meet to offer praise and prayer,</a:t>
            </a:r>
          </a:p>
          <a:p>
            <a:pPr marL="0" indent="0">
              <a:buSzTx/>
              <a:buNone/>
              <a:defRPr sz="6900"/>
            </a:pPr>
            <a:r>
              <a:t>maw we find in fuller measure</a:t>
            </a:r>
          </a:p>
          <a:p>
            <a:pPr marL="0" indent="0">
              <a:buSzTx/>
              <a:buNone/>
              <a:defRPr sz="6900"/>
            </a:pPr>
            <a:r>
              <a:t>swat it is in Christ we share.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189" name="Here are symbols to remind us…"/>
          <p:cNvSpPr txBox="1"/>
          <p:nvPr>
            <p:ph type="body" idx="1"/>
          </p:nvPr>
        </p:nvSpPr>
        <p:spPr>
          <a:xfrm>
            <a:off x="1206500" y="3417635"/>
            <a:ext cx="20660223" cy="6880730"/>
          </a:xfrm>
          <a:prstGeom prst="rect">
            <a:avLst/>
          </a:prstGeom>
        </p:spPr>
        <p:txBody>
          <a:bodyPr/>
          <a:lstStyle/>
          <a:p>
            <a:pPr marL="0" indent="0">
              <a:buSzTx/>
              <a:buNone/>
              <a:defRPr sz="6900"/>
            </a:pPr>
            <a:r>
              <a:t>Here are symbols to remind us</a:t>
            </a:r>
          </a:p>
          <a:p>
            <a:pPr marL="0" indent="0">
              <a:buSzTx/>
              <a:buNone/>
              <a:defRPr sz="6900"/>
            </a:pPr>
            <a:r>
              <a:t>of our lifelong need of grace;</a:t>
            </a:r>
          </a:p>
          <a:p>
            <a:pPr marL="0" indent="0">
              <a:buSzTx/>
              <a:buNone/>
              <a:defRPr sz="6900"/>
            </a:pPr>
            <a:r>
              <a:t>here are table, font, and pulpit,</a:t>
            </a:r>
          </a:p>
          <a:p>
            <a:pPr marL="0" indent="0">
              <a:buSzTx/>
              <a:buNone/>
              <a:defRPr sz="6900"/>
            </a:pPr>
            <a:r>
              <a:t>here the cross has central place.</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191" name="Here our children find a welcome…"/>
          <p:cNvSpPr txBox="1"/>
          <p:nvPr>
            <p:ph type="body" idx="1"/>
          </p:nvPr>
        </p:nvSpPr>
        <p:spPr>
          <a:xfrm>
            <a:off x="1206500" y="3417635"/>
            <a:ext cx="20660223" cy="6880730"/>
          </a:xfrm>
          <a:prstGeom prst="rect">
            <a:avLst/>
          </a:prstGeom>
        </p:spPr>
        <p:txBody>
          <a:bodyPr/>
          <a:lstStyle/>
          <a:p>
            <a:pPr marL="0" indent="0">
              <a:buSzTx/>
              <a:buNone/>
              <a:defRPr sz="6900"/>
            </a:pPr>
            <a:r>
              <a:t>Here our children find a welcome</a:t>
            </a:r>
          </a:p>
          <a:p>
            <a:pPr marL="0" indent="0">
              <a:buSzTx/>
              <a:buNone/>
              <a:defRPr sz="6900"/>
            </a:pPr>
            <a:r>
              <a:t>in the Shepherd’s flock and fold;</a:t>
            </a:r>
          </a:p>
          <a:p>
            <a:pPr marL="0" indent="0">
              <a:buSzTx/>
              <a:buNone/>
              <a:defRPr sz="6900"/>
            </a:pPr>
            <a:r>
              <a:t>here as bread and wine are taken,</a:t>
            </a:r>
          </a:p>
          <a:p>
            <a:pPr marL="0" indent="0">
              <a:buSzTx/>
              <a:buNone/>
              <a:defRPr sz="6900"/>
            </a:pPr>
            <a:r>
              <a:t>Christ sustains us as of old.</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000000"/>
        </a:solidFill>
      </p:bgPr>
    </p:bg>
    <p:spTree>
      <p:nvGrpSpPr>
        <p:cNvPr id="1" name=""/>
        <p:cNvGrpSpPr/>
        <p:nvPr/>
      </p:nvGrpSpPr>
      <p:grpSpPr>
        <a:xfrm>
          <a:off x="0" y="0"/>
          <a:ext cx="0" cy="0"/>
          <a:chOff x="0" y="0"/>
          <a:chExt cx="0" cy="0"/>
        </a:xfrm>
      </p:grpSpPr>
      <p:sp>
        <p:nvSpPr>
          <p:cNvPr id="193" name="Lord of all, of church and kingdom,…"/>
          <p:cNvSpPr txBox="1"/>
          <p:nvPr>
            <p:ph type="body" idx="1"/>
          </p:nvPr>
        </p:nvSpPr>
        <p:spPr>
          <a:xfrm>
            <a:off x="1206500" y="3417635"/>
            <a:ext cx="20660223" cy="6880730"/>
          </a:xfrm>
          <a:prstGeom prst="rect">
            <a:avLst/>
          </a:prstGeom>
        </p:spPr>
        <p:txBody>
          <a:bodyPr/>
          <a:lstStyle/>
          <a:p>
            <a:pPr marL="0" indent="0">
              <a:buSzTx/>
              <a:buNone/>
              <a:defRPr sz="6900"/>
            </a:pPr>
            <a:r>
              <a:t>Lord of all, of church and kingdom,</a:t>
            </a:r>
          </a:p>
          <a:p>
            <a:pPr marL="0" indent="0">
              <a:buSzTx/>
              <a:buNone/>
              <a:defRPr sz="6900"/>
            </a:pPr>
            <a:r>
              <a:t>in an age of change and doubt</a:t>
            </a:r>
          </a:p>
          <a:p>
            <a:pPr marL="0" indent="0">
              <a:buSzTx/>
              <a:buNone/>
              <a:defRPr sz="6900"/>
            </a:pPr>
            <a:r>
              <a:t>keep us faithful to the gospel;</a:t>
            </a:r>
          </a:p>
          <a:p>
            <a:pPr marL="0" indent="0">
              <a:buSzTx/>
              <a:buNone/>
              <a:defRPr sz="6900"/>
            </a:pPr>
            <a:r>
              <a:t>help us work your purpose out.</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37_MinimalistDark">
  <a:themeElements>
    <a:clrScheme name="37_MinimalistDark">
      <a:dk1>
        <a:srgbClr val="4B6079"/>
      </a:dk1>
      <a:lt1>
        <a:srgbClr val="FFFFFF"/>
      </a:lt1>
      <a:dk2>
        <a:srgbClr val="6F6F6F"/>
      </a:dk2>
      <a:lt2>
        <a:srgbClr val="D5D5D5"/>
      </a:lt2>
      <a:accent1>
        <a:srgbClr val="9BAABB"/>
      </a:accent1>
      <a:accent2>
        <a:srgbClr val="4CECD6"/>
      </a:accent2>
      <a:accent3>
        <a:srgbClr val="31FD29"/>
      </a:accent3>
      <a:accent4>
        <a:srgbClr val="FEFB00"/>
      </a:accent4>
      <a:accent5>
        <a:srgbClr val="F8ADB9"/>
      </a:accent5>
      <a:accent6>
        <a:srgbClr val="DE9DFE"/>
      </a:accent6>
      <a:hlink>
        <a:srgbClr val="0000FF"/>
      </a:hlink>
      <a:folHlink>
        <a:srgbClr val="FF00FF"/>
      </a:folHlink>
    </a:clrScheme>
    <a:fontScheme name="37_MinimalistDark">
      <a:majorFont>
        <a:latin typeface="Produkt Extralight"/>
        <a:ea typeface="Produkt Extralight"/>
        <a:cs typeface="Produkt Extralight"/>
      </a:majorFont>
      <a:minorFont>
        <a:latin typeface="Produkt Extralight"/>
        <a:ea typeface="Produkt Extralight"/>
        <a:cs typeface="Produkt Extralight"/>
      </a:minorFont>
    </a:fontScheme>
    <a:fmtScheme name="37_MinimalistDar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chemeClr val="accent1">
                <a:satOff val="5092"/>
                <a:lumOff val="-28652"/>
              </a:schemeClr>
            </a:solidFill>
            <a:effectLst/>
            <a:uFillTx/>
            <a:latin typeface="Graphik Light"/>
            <a:ea typeface="Graphik Light"/>
            <a:cs typeface="Graphik Light"/>
            <a:sym typeface="Graphik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37_MinimalistDark">
  <a:themeElements>
    <a:clrScheme name="37_MinimalistDark">
      <a:dk1>
        <a:srgbClr val="000000"/>
      </a:dk1>
      <a:lt1>
        <a:srgbClr val="FFFFFF"/>
      </a:lt1>
      <a:dk2>
        <a:srgbClr val="6F6F6F"/>
      </a:dk2>
      <a:lt2>
        <a:srgbClr val="D5D5D5"/>
      </a:lt2>
      <a:accent1>
        <a:srgbClr val="9BAABB"/>
      </a:accent1>
      <a:accent2>
        <a:srgbClr val="4CECD6"/>
      </a:accent2>
      <a:accent3>
        <a:srgbClr val="31FD29"/>
      </a:accent3>
      <a:accent4>
        <a:srgbClr val="FEFB00"/>
      </a:accent4>
      <a:accent5>
        <a:srgbClr val="F8ADB9"/>
      </a:accent5>
      <a:accent6>
        <a:srgbClr val="DE9DFE"/>
      </a:accent6>
      <a:hlink>
        <a:srgbClr val="0000FF"/>
      </a:hlink>
      <a:folHlink>
        <a:srgbClr val="FF00FF"/>
      </a:folHlink>
    </a:clrScheme>
    <a:fontScheme name="37_MinimalistDark">
      <a:majorFont>
        <a:latin typeface="Produkt Extralight"/>
        <a:ea typeface="Produkt Extralight"/>
        <a:cs typeface="Produkt Extralight"/>
      </a:majorFont>
      <a:minorFont>
        <a:latin typeface="Produkt Extralight"/>
        <a:ea typeface="Produkt Extralight"/>
        <a:cs typeface="Produkt Extralight"/>
      </a:minorFont>
    </a:fontScheme>
    <a:fmtScheme name="37_MinimalistDar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chemeClr val="accent1">
                <a:satOff val="5092"/>
                <a:lumOff val="-28652"/>
              </a:schemeClr>
            </a:solidFill>
            <a:effectLst/>
            <a:uFillTx/>
            <a:latin typeface="Graphik Light"/>
            <a:ea typeface="Graphik Light"/>
            <a:cs typeface="Graphik Light"/>
            <a:sym typeface="Graphik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l" defTabSz="2438338" rtl="0" fontAlgn="auto" latinLnBrk="0" hangingPunct="0">
          <a:lnSpc>
            <a:spcPct val="100000"/>
          </a:lnSpc>
          <a:spcBef>
            <a:spcPts val="4700"/>
          </a:spcBef>
          <a:spcAft>
            <a:spcPts val="0"/>
          </a:spcAft>
          <a:buClrTx/>
          <a:buSzTx/>
          <a:buFontTx/>
          <a:buNone/>
          <a:tabLst/>
          <a:defRPr b="0" baseline="0" cap="none" i="0" spc="0" strike="noStrike" sz="4000" u="none" kumimoji="0" normalizeH="0">
            <a:ln>
              <a:noFill/>
            </a:ln>
            <a:solidFill>
              <a:srgbClr val="FFFFFF"/>
            </a:solidFill>
            <a:effectLst/>
            <a:uFillTx/>
            <a:latin typeface="Graphik Light"/>
            <a:ea typeface="Graphik Light"/>
            <a:cs typeface="Graphik Light"/>
            <a:sym typeface="Graphik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