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 id="316" r:id="rId68"/>
    <p:sldId id="317" r:id="rId69"/>
    <p:sldId id="318" r:id="rId70"/>
    <p:sldId id="319" r:id="rId71"/>
    <p:sldId id="320" r:id="rId72"/>
    <p:sldId id="321" r:id="rId73"/>
    <p:sldId id="322" r:id="rId74"/>
    <p:sldId id="323" r:id="rId75"/>
    <p:sldId id="324" r:id="rId76"/>
    <p:sldId id="325" r:id="rId77"/>
    <p:sldId id="326" r:id="rId78"/>
    <p:sldId id="327" r:id="rId79"/>
    <p:sldId id="328" r:id="rId80"/>
    <p:sldId id="329" r:id="rId81"/>
    <p:sldId id="330" r:id="rId82"/>
    <p:sldId id="331" r:id="rId83"/>
    <p:sldId id="332" r:id="rId84"/>
    <p:sldId id="333" r:id="rId85"/>
    <p:sldId id="334" r:id="rId86"/>
    <p:sldId id="335" r:id="rId87"/>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2438338" rtl="0" fontAlgn="auto" latinLnBrk="0" hangingPunct="0">
      <a:lnSpc>
        <a:spcPct val="100000"/>
      </a:lnSpc>
      <a:spcBef>
        <a:spcPts val="4700"/>
      </a:spcBef>
      <a:spcAft>
        <a:spcPts val="0"/>
      </a:spcAft>
      <a:buClrTx/>
      <a:buSzTx/>
      <a:buFontTx/>
      <a:buNone/>
      <a:tabLst/>
      <a:defRPr b="0" baseline="0" cap="none" i="0" spc="0" strike="noStrike" sz="4000" u="none" kumimoji="0" normalizeH="0">
        <a:ln>
          <a:noFill/>
        </a:ln>
        <a:solidFill>
          <a:srgbClr val="FFFFFF"/>
        </a:solidFill>
        <a:effectLst/>
        <a:uFillTx/>
        <a:latin typeface="Graphik Light"/>
        <a:ea typeface="Graphik Light"/>
        <a:cs typeface="Graphik Light"/>
        <a:sym typeface="Graphik Light"/>
      </a:defRPr>
    </a:lvl1pPr>
    <a:lvl2pPr marL="0" marR="0" indent="457200" algn="l" defTabSz="2438338" rtl="0" fontAlgn="auto" latinLnBrk="0" hangingPunct="0">
      <a:lnSpc>
        <a:spcPct val="100000"/>
      </a:lnSpc>
      <a:spcBef>
        <a:spcPts val="4700"/>
      </a:spcBef>
      <a:spcAft>
        <a:spcPts val="0"/>
      </a:spcAft>
      <a:buClrTx/>
      <a:buSzTx/>
      <a:buFontTx/>
      <a:buNone/>
      <a:tabLst/>
      <a:defRPr b="0" baseline="0" cap="none" i="0" spc="0" strike="noStrike" sz="4000" u="none" kumimoji="0" normalizeH="0">
        <a:ln>
          <a:noFill/>
        </a:ln>
        <a:solidFill>
          <a:srgbClr val="FFFFFF"/>
        </a:solidFill>
        <a:effectLst/>
        <a:uFillTx/>
        <a:latin typeface="Graphik Light"/>
        <a:ea typeface="Graphik Light"/>
        <a:cs typeface="Graphik Light"/>
        <a:sym typeface="Graphik Light"/>
      </a:defRPr>
    </a:lvl2pPr>
    <a:lvl3pPr marL="0" marR="0" indent="914400" algn="l" defTabSz="2438338" rtl="0" fontAlgn="auto" latinLnBrk="0" hangingPunct="0">
      <a:lnSpc>
        <a:spcPct val="100000"/>
      </a:lnSpc>
      <a:spcBef>
        <a:spcPts val="4700"/>
      </a:spcBef>
      <a:spcAft>
        <a:spcPts val="0"/>
      </a:spcAft>
      <a:buClrTx/>
      <a:buSzTx/>
      <a:buFontTx/>
      <a:buNone/>
      <a:tabLst/>
      <a:defRPr b="0" baseline="0" cap="none" i="0" spc="0" strike="noStrike" sz="4000" u="none" kumimoji="0" normalizeH="0">
        <a:ln>
          <a:noFill/>
        </a:ln>
        <a:solidFill>
          <a:srgbClr val="FFFFFF"/>
        </a:solidFill>
        <a:effectLst/>
        <a:uFillTx/>
        <a:latin typeface="Graphik Light"/>
        <a:ea typeface="Graphik Light"/>
        <a:cs typeface="Graphik Light"/>
        <a:sym typeface="Graphik Light"/>
      </a:defRPr>
    </a:lvl3pPr>
    <a:lvl4pPr marL="0" marR="0" indent="1371600" algn="l" defTabSz="2438338" rtl="0" fontAlgn="auto" latinLnBrk="0" hangingPunct="0">
      <a:lnSpc>
        <a:spcPct val="100000"/>
      </a:lnSpc>
      <a:spcBef>
        <a:spcPts val="4700"/>
      </a:spcBef>
      <a:spcAft>
        <a:spcPts val="0"/>
      </a:spcAft>
      <a:buClrTx/>
      <a:buSzTx/>
      <a:buFontTx/>
      <a:buNone/>
      <a:tabLst/>
      <a:defRPr b="0" baseline="0" cap="none" i="0" spc="0" strike="noStrike" sz="4000" u="none" kumimoji="0" normalizeH="0">
        <a:ln>
          <a:noFill/>
        </a:ln>
        <a:solidFill>
          <a:srgbClr val="FFFFFF"/>
        </a:solidFill>
        <a:effectLst/>
        <a:uFillTx/>
        <a:latin typeface="Graphik Light"/>
        <a:ea typeface="Graphik Light"/>
        <a:cs typeface="Graphik Light"/>
        <a:sym typeface="Graphik Light"/>
      </a:defRPr>
    </a:lvl4pPr>
    <a:lvl5pPr marL="0" marR="0" indent="1828800" algn="l" defTabSz="2438338" rtl="0" fontAlgn="auto" latinLnBrk="0" hangingPunct="0">
      <a:lnSpc>
        <a:spcPct val="100000"/>
      </a:lnSpc>
      <a:spcBef>
        <a:spcPts val="4700"/>
      </a:spcBef>
      <a:spcAft>
        <a:spcPts val="0"/>
      </a:spcAft>
      <a:buClrTx/>
      <a:buSzTx/>
      <a:buFontTx/>
      <a:buNone/>
      <a:tabLst/>
      <a:defRPr b="0" baseline="0" cap="none" i="0" spc="0" strike="noStrike" sz="4000" u="none" kumimoji="0" normalizeH="0">
        <a:ln>
          <a:noFill/>
        </a:ln>
        <a:solidFill>
          <a:srgbClr val="FFFFFF"/>
        </a:solidFill>
        <a:effectLst/>
        <a:uFillTx/>
        <a:latin typeface="Graphik Light"/>
        <a:ea typeface="Graphik Light"/>
        <a:cs typeface="Graphik Light"/>
        <a:sym typeface="Graphik Light"/>
      </a:defRPr>
    </a:lvl5pPr>
    <a:lvl6pPr marL="0" marR="0" indent="2286000" algn="l" defTabSz="2438338" rtl="0" fontAlgn="auto" latinLnBrk="0" hangingPunct="0">
      <a:lnSpc>
        <a:spcPct val="100000"/>
      </a:lnSpc>
      <a:spcBef>
        <a:spcPts val="4700"/>
      </a:spcBef>
      <a:spcAft>
        <a:spcPts val="0"/>
      </a:spcAft>
      <a:buClrTx/>
      <a:buSzTx/>
      <a:buFontTx/>
      <a:buNone/>
      <a:tabLst/>
      <a:defRPr b="0" baseline="0" cap="none" i="0" spc="0" strike="noStrike" sz="4000" u="none" kumimoji="0" normalizeH="0">
        <a:ln>
          <a:noFill/>
        </a:ln>
        <a:solidFill>
          <a:srgbClr val="FFFFFF"/>
        </a:solidFill>
        <a:effectLst/>
        <a:uFillTx/>
        <a:latin typeface="Graphik Light"/>
        <a:ea typeface="Graphik Light"/>
        <a:cs typeface="Graphik Light"/>
        <a:sym typeface="Graphik Light"/>
      </a:defRPr>
    </a:lvl6pPr>
    <a:lvl7pPr marL="0" marR="0" indent="2743200" algn="l" defTabSz="2438338" rtl="0" fontAlgn="auto" latinLnBrk="0" hangingPunct="0">
      <a:lnSpc>
        <a:spcPct val="100000"/>
      </a:lnSpc>
      <a:spcBef>
        <a:spcPts val="4700"/>
      </a:spcBef>
      <a:spcAft>
        <a:spcPts val="0"/>
      </a:spcAft>
      <a:buClrTx/>
      <a:buSzTx/>
      <a:buFontTx/>
      <a:buNone/>
      <a:tabLst/>
      <a:defRPr b="0" baseline="0" cap="none" i="0" spc="0" strike="noStrike" sz="4000" u="none" kumimoji="0" normalizeH="0">
        <a:ln>
          <a:noFill/>
        </a:ln>
        <a:solidFill>
          <a:srgbClr val="FFFFFF"/>
        </a:solidFill>
        <a:effectLst/>
        <a:uFillTx/>
        <a:latin typeface="Graphik Light"/>
        <a:ea typeface="Graphik Light"/>
        <a:cs typeface="Graphik Light"/>
        <a:sym typeface="Graphik Light"/>
      </a:defRPr>
    </a:lvl7pPr>
    <a:lvl8pPr marL="0" marR="0" indent="3200400" algn="l" defTabSz="2438338" rtl="0" fontAlgn="auto" latinLnBrk="0" hangingPunct="0">
      <a:lnSpc>
        <a:spcPct val="100000"/>
      </a:lnSpc>
      <a:spcBef>
        <a:spcPts val="4700"/>
      </a:spcBef>
      <a:spcAft>
        <a:spcPts val="0"/>
      </a:spcAft>
      <a:buClrTx/>
      <a:buSzTx/>
      <a:buFontTx/>
      <a:buNone/>
      <a:tabLst/>
      <a:defRPr b="0" baseline="0" cap="none" i="0" spc="0" strike="noStrike" sz="4000" u="none" kumimoji="0" normalizeH="0">
        <a:ln>
          <a:noFill/>
        </a:ln>
        <a:solidFill>
          <a:srgbClr val="FFFFFF"/>
        </a:solidFill>
        <a:effectLst/>
        <a:uFillTx/>
        <a:latin typeface="Graphik Light"/>
        <a:ea typeface="Graphik Light"/>
        <a:cs typeface="Graphik Light"/>
        <a:sym typeface="Graphik Light"/>
      </a:defRPr>
    </a:lvl8pPr>
    <a:lvl9pPr marL="0" marR="0" indent="3657600" algn="l" defTabSz="2438338" rtl="0" fontAlgn="auto" latinLnBrk="0" hangingPunct="0">
      <a:lnSpc>
        <a:spcPct val="100000"/>
      </a:lnSpc>
      <a:spcBef>
        <a:spcPts val="4700"/>
      </a:spcBef>
      <a:spcAft>
        <a:spcPts val="0"/>
      </a:spcAft>
      <a:buClrTx/>
      <a:buSzTx/>
      <a:buFontTx/>
      <a:buNone/>
      <a:tabLst/>
      <a:defRPr b="0" baseline="0" cap="none" i="0" spc="0" strike="noStrike" sz="4000" u="none" kumimoji="0" normalizeH="0">
        <a:ln>
          <a:noFill/>
        </a:ln>
        <a:solidFill>
          <a:srgbClr val="FFFFFF"/>
        </a:solidFill>
        <a:effectLst/>
        <a:uFillTx/>
        <a:latin typeface="Graphik Light"/>
        <a:ea typeface="Graphik Light"/>
        <a:cs typeface="Graphik Light"/>
        <a:sym typeface="Graphik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Graphik"/>
          <a:ea typeface="Graphik"/>
          <a:cs typeface="Graphik"/>
        </a:font>
        <a:srgbClr val="FFFFFF"/>
      </a:tcTxStyle>
      <a:tcStyle>
        <a:tcBdr>
          <a:left>
            <a:ln w="12700" cap="flat">
              <a:solidFill>
                <a:srgbClr val="D5D5D5"/>
              </a:solidFill>
              <a:prstDash val="solid"/>
              <a:miter lim="400000"/>
            </a:ln>
          </a:left>
          <a:right>
            <a:ln w="12700" cap="flat">
              <a:solidFill>
                <a:srgbClr val="D5D5D5"/>
              </a:solidFill>
              <a:prstDash val="solid"/>
              <a:miter lim="400000"/>
            </a:ln>
          </a:right>
          <a:top>
            <a:ln w="12700" cap="flat">
              <a:solidFill>
                <a:srgbClr val="D5D5D5"/>
              </a:solidFill>
              <a:prstDash val="solid"/>
              <a:miter lim="400000"/>
            </a:ln>
          </a:top>
          <a:bottom>
            <a:ln w="12700" cap="flat">
              <a:solidFill>
                <a:srgbClr val="D5D5D5"/>
              </a:solidFill>
              <a:prstDash val="solid"/>
              <a:miter lim="400000"/>
            </a:ln>
          </a:bottom>
          <a:insideH>
            <a:ln w="12700" cap="flat">
              <a:solidFill>
                <a:srgbClr val="D5D5D5"/>
              </a:solidFill>
              <a:prstDash val="solid"/>
              <a:miter lim="400000"/>
            </a:ln>
          </a:insideH>
          <a:insideV>
            <a:ln w="12700" cap="flat">
              <a:solidFill>
                <a:srgbClr val="D5D5D5"/>
              </a:solidFill>
              <a:prstDash val="solid"/>
              <a:miter lim="400000"/>
            </a:ln>
          </a:insideV>
        </a:tcBdr>
        <a:fill>
          <a:noFill/>
        </a:fill>
      </a:tcStyle>
    </a:wholeTbl>
    <a:band2H>
      <a:tcTxStyle b="def" i="def"/>
      <a:tcStyle>
        <a:tcBdr/>
        <a:fill>
          <a:solidFill>
            <a:srgbClr val="929292"/>
          </a:solidFill>
        </a:fill>
      </a:tcStyle>
    </a:band2H>
    <a:firstCol>
      <a:tcTxStyle b="on" i="off">
        <a:font>
          <a:latin typeface="Graphik Semibold"/>
          <a:ea typeface="Graphik Semibold"/>
          <a:cs typeface="Graphik Semibold"/>
        </a:font>
        <a:srgbClr val="FFFFFF"/>
      </a:tcTxStyle>
      <a:tcStyle>
        <a:tcBdr>
          <a:left>
            <a:ln w="12700" cap="flat">
              <a:solidFill>
                <a:srgbClr val="D5D5D5"/>
              </a:solidFill>
              <a:prstDash val="solid"/>
              <a:miter lim="400000"/>
            </a:ln>
          </a:left>
          <a:right>
            <a:ln w="38100" cap="flat">
              <a:solidFill>
                <a:srgbClr val="D5D5D5"/>
              </a:solidFill>
              <a:prstDash val="solid"/>
              <a:miter lim="400000"/>
            </a:ln>
          </a:right>
          <a:top>
            <a:ln w="12700" cap="flat">
              <a:solidFill>
                <a:srgbClr val="D5D5D5"/>
              </a:solidFill>
              <a:prstDash val="solid"/>
              <a:miter lim="400000"/>
            </a:ln>
          </a:top>
          <a:bottom>
            <a:ln w="12700" cap="flat">
              <a:solidFill>
                <a:srgbClr val="D5D5D5"/>
              </a:solidFill>
              <a:prstDash val="solid"/>
              <a:miter lim="400000"/>
            </a:ln>
          </a:bottom>
          <a:insideH>
            <a:ln w="12700" cap="flat">
              <a:solidFill>
                <a:srgbClr val="D5D5D5"/>
              </a:solidFill>
              <a:prstDash val="solid"/>
              <a:miter lim="400000"/>
            </a:ln>
          </a:insideH>
          <a:insideV>
            <a:ln w="12700" cap="flat">
              <a:solidFill>
                <a:srgbClr val="D5D5D5"/>
              </a:solidFill>
              <a:prstDash val="solid"/>
              <a:miter lim="400000"/>
            </a:ln>
          </a:insideV>
        </a:tcBdr>
        <a:fill>
          <a:noFill/>
        </a:fill>
      </a:tcStyle>
    </a:firstCol>
    <a:lastRow>
      <a:tcTxStyle b="on" i="off">
        <a:font>
          <a:latin typeface="Graphik Semibold"/>
          <a:ea typeface="Graphik Semibold"/>
          <a:cs typeface="Graphik Semibold"/>
        </a:font>
        <a:srgbClr val="FFFFFF"/>
      </a:tcTxStyle>
      <a:tcStyle>
        <a:tcBdr>
          <a:left>
            <a:ln w="12700" cap="flat">
              <a:solidFill>
                <a:srgbClr val="D5D5D5"/>
              </a:solidFill>
              <a:prstDash val="solid"/>
              <a:miter lim="400000"/>
            </a:ln>
          </a:left>
          <a:right>
            <a:ln w="12700" cap="flat">
              <a:solidFill>
                <a:srgbClr val="D5D5D5"/>
              </a:solidFill>
              <a:prstDash val="solid"/>
              <a:miter lim="400000"/>
            </a:ln>
          </a:right>
          <a:top>
            <a:ln w="38100" cap="flat">
              <a:solidFill>
                <a:srgbClr val="D5D5D5"/>
              </a:solidFill>
              <a:prstDash val="solid"/>
              <a:miter lim="400000"/>
            </a:ln>
          </a:top>
          <a:bottom>
            <a:ln w="12700" cap="flat">
              <a:solidFill>
                <a:srgbClr val="D5D5D5"/>
              </a:solidFill>
              <a:prstDash val="solid"/>
              <a:miter lim="400000"/>
            </a:ln>
          </a:bottom>
          <a:insideH>
            <a:ln w="12700" cap="flat">
              <a:solidFill>
                <a:srgbClr val="D5D5D5"/>
              </a:solidFill>
              <a:prstDash val="solid"/>
              <a:miter lim="400000"/>
            </a:ln>
          </a:insideH>
          <a:insideV>
            <a:ln w="12700" cap="flat">
              <a:solidFill>
                <a:srgbClr val="D5D5D5"/>
              </a:solidFill>
              <a:prstDash val="solid"/>
              <a:miter lim="400000"/>
            </a:ln>
          </a:insideV>
        </a:tcBdr>
        <a:fill>
          <a:noFill/>
        </a:fill>
      </a:tcStyle>
    </a:lastRow>
    <a:firstRow>
      <a:tcTxStyle b="on" i="off">
        <a:font>
          <a:latin typeface="Graphik Semibold"/>
          <a:ea typeface="Graphik Semibold"/>
          <a:cs typeface="Graphik Semibold"/>
        </a:font>
        <a:srgbClr val="FFFFFF"/>
      </a:tcTxStyle>
      <a:tcStyle>
        <a:tcBdr>
          <a:left>
            <a:ln w="12700" cap="flat">
              <a:solidFill>
                <a:srgbClr val="D5D5D5"/>
              </a:solidFill>
              <a:prstDash val="solid"/>
              <a:miter lim="400000"/>
            </a:ln>
          </a:left>
          <a:right>
            <a:ln w="12700" cap="flat">
              <a:solidFill>
                <a:srgbClr val="D5D5D5"/>
              </a:solidFill>
              <a:prstDash val="solid"/>
              <a:miter lim="400000"/>
            </a:ln>
          </a:right>
          <a:top>
            <a:ln w="12700" cap="flat">
              <a:solidFill>
                <a:srgbClr val="D5D5D5"/>
              </a:solidFill>
              <a:prstDash val="solid"/>
              <a:miter lim="400000"/>
            </a:ln>
          </a:top>
          <a:bottom>
            <a:ln w="38100" cap="flat">
              <a:solidFill>
                <a:srgbClr val="D5D5D5"/>
              </a:solidFill>
              <a:prstDash val="solid"/>
              <a:miter lim="400000"/>
            </a:ln>
          </a:bottom>
          <a:insideH>
            <a:ln w="12700" cap="flat">
              <a:solidFill>
                <a:srgbClr val="D5D5D5"/>
              </a:solidFill>
              <a:prstDash val="solid"/>
              <a:miter lim="400000"/>
            </a:ln>
          </a:insideH>
          <a:insideV>
            <a:ln w="12700" cap="flat">
              <a:solidFill>
                <a:srgbClr val="D5D5D5"/>
              </a:solidFill>
              <a:prstDash val="solid"/>
              <a:miter lim="400000"/>
            </a:ln>
          </a:insideV>
        </a:tcBdr>
        <a:fill>
          <a:noFill/>
        </a:fill>
      </a:tcStyle>
    </a:firstRow>
  </a:tblStyle>
  <a:tblStyle styleId="{C7B018BB-80A7-4F77-B60F-C8B233D01FF8}" styleName="">
    <a:tblBg/>
    <a:wholeTbl>
      <a:tcTxStyle b="off" i="off">
        <a:font>
          <a:latin typeface="Graphik"/>
          <a:ea typeface="Graphik"/>
          <a:cs typeface="Graphik"/>
        </a:font>
        <a:srgbClr val="FFFFFF"/>
      </a:tcTxStyle>
      <a:tcStyle>
        <a:tcBdr>
          <a:left>
            <a:ln w="12700" cap="flat">
              <a:solidFill>
                <a:srgbClr val="D5D5D5"/>
              </a:solidFill>
              <a:prstDash val="solid"/>
              <a:miter lim="400000"/>
            </a:ln>
          </a:left>
          <a:right>
            <a:ln w="12700" cap="flat">
              <a:solidFill>
                <a:srgbClr val="D5D5D5"/>
              </a:solidFill>
              <a:prstDash val="solid"/>
              <a:miter lim="400000"/>
            </a:ln>
          </a:right>
          <a:top>
            <a:ln w="12700" cap="flat">
              <a:solidFill>
                <a:srgbClr val="D5D5D5"/>
              </a:solidFill>
              <a:prstDash val="solid"/>
              <a:miter lim="400000"/>
            </a:ln>
          </a:top>
          <a:bottom>
            <a:ln w="12700" cap="flat">
              <a:solidFill>
                <a:srgbClr val="D5D5D5"/>
              </a:solidFill>
              <a:prstDash val="solid"/>
              <a:miter lim="400000"/>
            </a:ln>
          </a:bottom>
          <a:insideH>
            <a:ln w="12700" cap="flat">
              <a:solidFill>
                <a:srgbClr val="D5D5D5"/>
              </a:solidFill>
              <a:prstDash val="solid"/>
              <a:miter lim="400000"/>
            </a:ln>
          </a:insideH>
          <a:insideV>
            <a:ln w="12700" cap="flat">
              <a:solidFill>
                <a:srgbClr val="D5D5D5"/>
              </a:solidFill>
              <a:prstDash val="solid"/>
              <a:miter lim="400000"/>
            </a:ln>
          </a:insideV>
        </a:tcBdr>
        <a:fill>
          <a:noFill/>
        </a:fill>
      </a:tcStyle>
    </a:wholeTbl>
    <a:band2H>
      <a:tcTxStyle b="def" i="def"/>
      <a:tcStyle>
        <a:tcBdr/>
        <a:fill>
          <a:solidFill>
            <a:srgbClr val="929292"/>
          </a:solidFill>
        </a:fill>
      </a:tcStyle>
    </a:band2H>
    <a:firstCol>
      <a:tcTxStyle b="on" i="off">
        <a:font>
          <a:latin typeface="Graphik Semibold"/>
          <a:ea typeface="Graphik Semibold"/>
          <a:cs typeface="Graphik Semibold"/>
        </a:font>
        <a:srgbClr val="FFFFFF"/>
      </a:tcTxStyle>
      <a:tcStyle>
        <a:tcBdr>
          <a:left>
            <a:ln w="12700" cap="flat">
              <a:solidFill>
                <a:srgbClr val="D5D5D5"/>
              </a:solidFill>
              <a:prstDash val="solid"/>
              <a:miter lim="400000"/>
            </a:ln>
          </a:left>
          <a:right>
            <a:ln w="38100" cap="flat">
              <a:solidFill>
                <a:srgbClr val="D5D5D5"/>
              </a:solidFill>
              <a:prstDash val="solid"/>
              <a:miter lim="400000"/>
            </a:ln>
          </a:right>
          <a:top>
            <a:ln w="12700" cap="flat">
              <a:solidFill>
                <a:srgbClr val="D5D5D5"/>
              </a:solidFill>
              <a:prstDash val="solid"/>
              <a:miter lim="400000"/>
            </a:ln>
          </a:top>
          <a:bottom>
            <a:ln w="12700" cap="flat">
              <a:solidFill>
                <a:srgbClr val="D5D5D5"/>
              </a:solidFill>
              <a:prstDash val="solid"/>
              <a:miter lim="400000"/>
            </a:ln>
          </a:bottom>
          <a:insideH>
            <a:ln w="12700" cap="flat">
              <a:solidFill>
                <a:srgbClr val="D5D5D5"/>
              </a:solidFill>
              <a:prstDash val="solid"/>
              <a:miter lim="400000"/>
            </a:ln>
          </a:insideH>
          <a:insideV>
            <a:ln w="12700" cap="flat">
              <a:solidFill>
                <a:srgbClr val="D5D5D5"/>
              </a:solidFill>
              <a:prstDash val="solid"/>
              <a:miter lim="400000"/>
            </a:ln>
          </a:insideV>
        </a:tcBdr>
        <a:fill>
          <a:noFill/>
        </a:fill>
      </a:tcStyle>
    </a:firstCol>
    <a:lastRow>
      <a:tcTxStyle b="off" i="off">
        <a:font>
          <a:latin typeface="Graphik"/>
          <a:ea typeface="Graphik"/>
          <a:cs typeface="Graphik"/>
        </a:font>
        <a:srgbClr val="FFFFFF"/>
      </a:tcTxStyle>
      <a:tcStyle>
        <a:tcBdr>
          <a:left>
            <a:ln w="12700" cap="flat">
              <a:solidFill>
                <a:srgbClr val="D5D5D5"/>
              </a:solidFill>
              <a:prstDash val="solid"/>
              <a:miter lim="400000"/>
            </a:ln>
          </a:left>
          <a:right>
            <a:ln w="12700" cap="flat">
              <a:solidFill>
                <a:srgbClr val="D5D5D5"/>
              </a:solidFill>
              <a:prstDash val="solid"/>
              <a:miter lim="400000"/>
            </a:ln>
          </a:right>
          <a:top>
            <a:ln w="38100" cap="flat">
              <a:solidFill>
                <a:srgbClr val="D5D5D5"/>
              </a:solidFill>
              <a:prstDash val="solid"/>
              <a:miter lim="400000"/>
            </a:ln>
          </a:top>
          <a:bottom>
            <a:ln w="12700" cap="flat">
              <a:solidFill>
                <a:srgbClr val="D5D5D5"/>
              </a:solidFill>
              <a:prstDash val="solid"/>
              <a:miter lim="400000"/>
            </a:ln>
          </a:bottom>
          <a:insideH>
            <a:ln w="12700" cap="flat">
              <a:solidFill>
                <a:srgbClr val="D5D5D5"/>
              </a:solidFill>
              <a:prstDash val="solid"/>
              <a:miter lim="400000"/>
            </a:ln>
          </a:insideH>
          <a:insideV>
            <a:ln w="12700" cap="flat">
              <a:solidFill>
                <a:srgbClr val="D5D5D5"/>
              </a:solidFill>
              <a:prstDash val="solid"/>
              <a:miter lim="400000"/>
            </a:ln>
          </a:insideV>
        </a:tcBdr>
        <a:fill>
          <a:noFill/>
        </a:fill>
      </a:tcStyle>
    </a:lastRow>
    <a:firstRow>
      <a:tcTxStyle b="on" i="off">
        <a:font>
          <a:latin typeface="Graphik Semibold"/>
          <a:ea typeface="Graphik Semibold"/>
          <a:cs typeface="Graphik Semibold"/>
        </a:font>
        <a:srgbClr val="FFFFFF"/>
      </a:tcTxStyle>
      <a:tcStyle>
        <a:tcBdr>
          <a:left>
            <a:ln w="12700" cap="flat">
              <a:solidFill>
                <a:srgbClr val="D5D5D5"/>
              </a:solidFill>
              <a:prstDash val="solid"/>
              <a:miter lim="400000"/>
            </a:ln>
          </a:left>
          <a:right>
            <a:ln w="12700" cap="flat">
              <a:solidFill>
                <a:srgbClr val="D5D5D5"/>
              </a:solidFill>
              <a:prstDash val="solid"/>
              <a:miter lim="400000"/>
            </a:ln>
          </a:right>
          <a:top>
            <a:ln w="12700" cap="flat">
              <a:solidFill>
                <a:srgbClr val="D5D5D5"/>
              </a:solidFill>
              <a:prstDash val="solid"/>
              <a:miter lim="400000"/>
            </a:ln>
          </a:top>
          <a:bottom>
            <a:ln w="12700" cap="flat">
              <a:solidFill>
                <a:srgbClr val="D5D5D5"/>
              </a:solidFill>
              <a:prstDash val="solid"/>
              <a:miter lim="400000"/>
            </a:ln>
          </a:bottom>
          <a:insideH>
            <a:ln w="12700" cap="flat">
              <a:solidFill>
                <a:srgbClr val="D5D5D5"/>
              </a:solidFill>
              <a:prstDash val="solid"/>
              <a:miter lim="400000"/>
            </a:ln>
          </a:insideH>
          <a:insideV>
            <a:ln w="12700" cap="flat">
              <a:solidFill>
                <a:srgbClr val="D5D5D5"/>
              </a:solidFill>
              <a:prstDash val="solid"/>
              <a:miter lim="400000"/>
            </a:ln>
          </a:insideV>
        </a:tcBdr>
        <a:fill>
          <a:solidFill>
            <a:srgbClr val="0C7681"/>
          </a:solidFill>
        </a:fill>
      </a:tcStyle>
    </a:firstRow>
  </a:tblStyle>
  <a:tblStyle styleId="{EEE7283C-3CF3-47DC-8721-378D4A62B228}" styleName="">
    <a:tblBg/>
    <a:wholeTbl>
      <a:tcTxStyle b="off" i="off">
        <a:font>
          <a:latin typeface="Graphik"/>
          <a:ea typeface="Graphik"/>
          <a:cs typeface="Graphik"/>
        </a:font>
        <a:srgbClr val="FFFFFF"/>
      </a:tcTxStyle>
      <a:tcStyle>
        <a:tcBdr>
          <a:left>
            <a:ln w="12700" cap="flat">
              <a:solidFill>
                <a:srgbClr val="D5D5D5"/>
              </a:solidFill>
              <a:prstDash val="solid"/>
              <a:miter lim="400000"/>
            </a:ln>
          </a:left>
          <a:right>
            <a:ln w="12700" cap="flat">
              <a:solidFill>
                <a:srgbClr val="D5D5D5"/>
              </a:solidFill>
              <a:prstDash val="solid"/>
              <a:miter lim="400000"/>
            </a:ln>
          </a:right>
          <a:top>
            <a:ln w="12700" cap="flat">
              <a:solidFill>
                <a:srgbClr val="D5D5D5"/>
              </a:solidFill>
              <a:prstDash val="solid"/>
              <a:miter lim="400000"/>
            </a:ln>
          </a:top>
          <a:bottom>
            <a:ln w="12700" cap="flat">
              <a:solidFill>
                <a:srgbClr val="D5D5D5"/>
              </a:solidFill>
              <a:prstDash val="solid"/>
              <a:miter lim="400000"/>
            </a:ln>
          </a:bottom>
          <a:insideH>
            <a:ln w="12700" cap="flat">
              <a:solidFill>
                <a:srgbClr val="D5D5D5"/>
              </a:solidFill>
              <a:prstDash val="solid"/>
              <a:miter lim="400000"/>
            </a:ln>
          </a:insideH>
          <a:insideV>
            <a:ln w="12700" cap="flat">
              <a:solidFill>
                <a:srgbClr val="D5D5D5"/>
              </a:solidFill>
              <a:prstDash val="solid"/>
              <a:miter lim="400000"/>
            </a:ln>
          </a:insideV>
        </a:tcBdr>
        <a:fill>
          <a:noFill/>
        </a:fill>
      </a:tcStyle>
    </a:wholeTbl>
    <a:band2H>
      <a:tcTxStyle b="def" i="def"/>
      <a:tcStyle>
        <a:tcBdr/>
        <a:fill>
          <a:solidFill>
            <a:srgbClr val="929292"/>
          </a:solidFill>
        </a:fill>
      </a:tcStyle>
    </a:band2H>
    <a:firstCol>
      <a:tcTxStyle b="on" i="off">
        <a:font>
          <a:latin typeface="Graphik Semibold"/>
          <a:ea typeface="Graphik Semibold"/>
          <a:cs typeface="Graphik Semibold"/>
        </a:font>
        <a:srgbClr val="FFFFFF"/>
      </a:tcTxStyle>
      <a:tcStyle>
        <a:tcBdr>
          <a:left>
            <a:ln w="12700" cap="flat">
              <a:solidFill>
                <a:srgbClr val="D5D5D5"/>
              </a:solidFill>
              <a:prstDash val="solid"/>
              <a:miter lim="400000"/>
            </a:ln>
          </a:left>
          <a:right>
            <a:ln w="12700" cap="flat">
              <a:solidFill>
                <a:srgbClr val="D5D5D5"/>
              </a:solidFill>
              <a:prstDash val="solid"/>
              <a:miter lim="400000"/>
            </a:ln>
          </a:right>
          <a:top>
            <a:ln w="12700" cap="flat">
              <a:solidFill>
                <a:srgbClr val="D5D5D5"/>
              </a:solidFill>
              <a:prstDash val="solid"/>
              <a:miter lim="400000"/>
            </a:ln>
          </a:top>
          <a:bottom>
            <a:ln w="12700" cap="flat">
              <a:solidFill>
                <a:srgbClr val="D5D5D5"/>
              </a:solidFill>
              <a:prstDash val="solid"/>
              <a:miter lim="400000"/>
            </a:ln>
          </a:bottom>
          <a:insideH>
            <a:ln w="12700" cap="flat">
              <a:solidFill>
                <a:srgbClr val="D5D5D5"/>
              </a:solidFill>
              <a:prstDash val="solid"/>
              <a:miter lim="400000"/>
            </a:ln>
          </a:insideH>
          <a:insideV>
            <a:ln w="12700" cap="flat">
              <a:solidFill>
                <a:srgbClr val="D5D5D5"/>
              </a:solidFill>
              <a:prstDash val="solid"/>
              <a:miter lim="400000"/>
            </a:ln>
          </a:insideV>
        </a:tcBdr>
        <a:fill>
          <a:solidFill>
            <a:srgbClr val="537F67"/>
          </a:solidFill>
        </a:fill>
      </a:tcStyle>
    </a:firstCol>
    <a:lastRow>
      <a:tcTxStyle b="off" i="off">
        <a:font>
          <a:latin typeface="Graphik"/>
          <a:ea typeface="Graphik"/>
          <a:cs typeface="Graphik"/>
        </a:font>
        <a:srgbClr val="FFFFFF"/>
      </a:tcTxStyle>
      <a:tcStyle>
        <a:tcBdr>
          <a:left>
            <a:ln w="12700" cap="flat">
              <a:solidFill>
                <a:srgbClr val="D5D5D5"/>
              </a:solidFill>
              <a:prstDash val="solid"/>
              <a:miter lim="400000"/>
            </a:ln>
          </a:left>
          <a:right>
            <a:ln w="12700" cap="flat">
              <a:solidFill>
                <a:srgbClr val="D5D5D5"/>
              </a:solidFill>
              <a:prstDash val="solid"/>
              <a:miter lim="400000"/>
            </a:ln>
          </a:right>
          <a:top>
            <a:ln w="38100" cap="flat">
              <a:solidFill>
                <a:srgbClr val="537F67"/>
              </a:solidFill>
              <a:prstDash val="solid"/>
              <a:miter lim="400000"/>
            </a:ln>
          </a:top>
          <a:bottom>
            <a:ln w="12700" cap="flat">
              <a:solidFill>
                <a:srgbClr val="D5D5D5"/>
              </a:solidFill>
              <a:prstDash val="solid"/>
              <a:miter lim="400000"/>
            </a:ln>
          </a:bottom>
          <a:insideH>
            <a:ln w="12700" cap="flat">
              <a:solidFill>
                <a:srgbClr val="D5D5D5"/>
              </a:solidFill>
              <a:prstDash val="solid"/>
              <a:miter lim="400000"/>
            </a:ln>
          </a:insideH>
          <a:insideV>
            <a:ln w="12700" cap="flat">
              <a:solidFill>
                <a:srgbClr val="D5D5D5"/>
              </a:solidFill>
              <a:prstDash val="solid"/>
              <a:miter lim="400000"/>
            </a:ln>
          </a:insideV>
        </a:tcBdr>
        <a:fill>
          <a:noFill/>
        </a:fill>
      </a:tcStyle>
    </a:lastRow>
    <a:firstRow>
      <a:tcTxStyle b="on" i="off">
        <a:font>
          <a:latin typeface="Graphik Semibold"/>
          <a:ea typeface="Graphik Semibold"/>
          <a:cs typeface="Graphik Semibold"/>
        </a:font>
        <a:srgbClr val="FFFFFF"/>
      </a:tcTxStyle>
      <a:tcStyle>
        <a:tcBdr>
          <a:left>
            <a:ln w="12700" cap="flat">
              <a:solidFill>
                <a:srgbClr val="D5D5D5"/>
              </a:solidFill>
              <a:prstDash val="solid"/>
              <a:miter lim="400000"/>
            </a:ln>
          </a:left>
          <a:right>
            <a:ln w="12700" cap="flat">
              <a:solidFill>
                <a:srgbClr val="D5D5D5"/>
              </a:solidFill>
              <a:prstDash val="solid"/>
              <a:miter lim="400000"/>
            </a:ln>
          </a:right>
          <a:top>
            <a:ln w="12700" cap="flat">
              <a:solidFill>
                <a:srgbClr val="D5D5D5"/>
              </a:solidFill>
              <a:prstDash val="solid"/>
              <a:miter lim="400000"/>
            </a:ln>
          </a:top>
          <a:bottom>
            <a:ln w="12700" cap="flat">
              <a:solidFill>
                <a:srgbClr val="D5D5D5"/>
              </a:solidFill>
              <a:prstDash val="solid"/>
              <a:miter lim="400000"/>
            </a:ln>
          </a:bottom>
          <a:insideH>
            <a:ln w="12700" cap="flat">
              <a:solidFill>
                <a:srgbClr val="D5D5D5"/>
              </a:solidFill>
              <a:prstDash val="solid"/>
              <a:miter lim="400000"/>
            </a:ln>
          </a:insideH>
          <a:insideV>
            <a:ln w="12700" cap="flat">
              <a:solidFill>
                <a:srgbClr val="D5D5D5"/>
              </a:solidFill>
              <a:prstDash val="solid"/>
              <a:miter lim="400000"/>
            </a:ln>
          </a:insideV>
        </a:tcBdr>
        <a:fill>
          <a:solidFill>
            <a:srgbClr val="008728"/>
          </a:solidFill>
        </a:fill>
      </a:tcStyle>
    </a:firstRow>
  </a:tblStyle>
  <a:tblStyle styleId="{CF821DB8-F4EB-4A41-A1BA-3FCAFE7338EE}" styleName="">
    <a:tblBg/>
    <a:wholeTbl>
      <a:tcTxStyle b="off" i="off">
        <a:font>
          <a:latin typeface="Graphik"/>
          <a:ea typeface="Graphik"/>
          <a:cs typeface="Graphik"/>
        </a:font>
        <a:srgbClr val="000000"/>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chemeClr val="accent4">
              <a:hueOff val="97492"/>
              <a:satOff val="-3125"/>
              <a:lumOff val="27021"/>
            </a:schemeClr>
          </a:solidFill>
        </a:fill>
      </a:tcStyle>
    </a:wholeTbl>
    <a:band2H>
      <a:tcTxStyle b="def" i="def"/>
      <a:tcStyle>
        <a:tcBdr/>
        <a:fill>
          <a:solidFill>
            <a:srgbClr val="FFFB00"/>
          </a:solidFill>
        </a:fill>
      </a:tcStyle>
    </a:band2H>
    <a:firstCol>
      <a:tcTxStyle b="on" i="off">
        <a:font>
          <a:latin typeface="Graphik Semibold"/>
          <a:ea typeface="Graphik Semibold"/>
          <a:cs typeface="Graphik Semibold"/>
        </a:font>
        <a:srgbClr val="000000"/>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chemeClr val="accent4">
              <a:hueOff val="-410732"/>
            </a:schemeClr>
          </a:solidFill>
        </a:fill>
      </a:tcStyle>
    </a:firstCol>
    <a:lastRow>
      <a:tcTxStyle b="on" i="off">
        <a:font>
          <a:latin typeface="Graphik Semibold"/>
          <a:ea typeface="Graphik Semibold"/>
          <a:cs typeface="Graphik Semibold"/>
        </a:font>
        <a:srgbClr val="000000"/>
      </a:tcTxStyle>
      <a:tcStyle>
        <a:tcBdr>
          <a:left>
            <a:ln w="12700" cap="flat">
              <a:solidFill>
                <a:srgbClr val="929292"/>
              </a:solidFill>
              <a:prstDash val="solid"/>
              <a:miter lim="400000"/>
            </a:ln>
          </a:left>
          <a:right>
            <a:ln w="12700" cap="flat">
              <a:solidFill>
                <a:srgbClr val="929292"/>
              </a:solidFill>
              <a:prstDash val="solid"/>
              <a:miter lim="400000"/>
            </a:ln>
          </a:right>
          <a:top>
            <a:ln w="38100" cap="flat">
              <a:solidFill>
                <a:schemeClr val="accent4">
                  <a:hueOff val="-410732"/>
                </a:schemeClr>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chemeClr val="accent4">
              <a:hueOff val="97492"/>
              <a:satOff val="-3125"/>
              <a:lumOff val="27021"/>
            </a:schemeClr>
          </a:solidFill>
        </a:fill>
      </a:tcStyle>
    </a:lastRow>
    <a:firstRow>
      <a:tcTxStyle b="on" i="off">
        <a:font>
          <a:latin typeface="Graphik Semibold"/>
          <a:ea typeface="Graphik Semibold"/>
          <a:cs typeface="Graphik Semibold"/>
        </a:font>
        <a:srgbClr val="000000"/>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chemeClr val="accent4">
              <a:hueOff val="-737021"/>
            </a:schemeClr>
          </a:solidFill>
        </a:fill>
      </a:tcStyle>
    </a:firstRow>
  </a:tblStyle>
  <a:tblStyle styleId="{33BA23B1-9221-436E-865A-0063620EA4FD}" styleName="">
    <a:tblBg/>
    <a:wholeTbl>
      <a:tcTxStyle b="off" i="off">
        <a:font>
          <a:latin typeface="Graphik"/>
          <a:ea typeface="Graphik"/>
          <a:cs typeface="Graphik"/>
        </a:font>
        <a:srgbClr val="FFFFFF"/>
      </a:tcTxStyle>
      <a:tcStyle>
        <a:tcBdr>
          <a:left>
            <a:ln w="12700" cap="flat">
              <a:solidFill>
                <a:srgbClr val="D5D5D5"/>
              </a:solidFill>
              <a:prstDash val="solid"/>
              <a:miter lim="400000"/>
            </a:ln>
          </a:left>
          <a:right>
            <a:ln w="12700" cap="flat">
              <a:solidFill>
                <a:srgbClr val="D5D5D5"/>
              </a:solidFill>
              <a:prstDash val="solid"/>
              <a:miter lim="400000"/>
            </a:ln>
          </a:right>
          <a:top>
            <a:ln w="12700" cap="flat">
              <a:solidFill>
                <a:srgbClr val="D5D5D5"/>
              </a:solidFill>
              <a:prstDash val="solid"/>
              <a:miter lim="400000"/>
            </a:ln>
          </a:top>
          <a:bottom>
            <a:ln w="12700" cap="flat">
              <a:solidFill>
                <a:srgbClr val="D5D5D5"/>
              </a:solidFill>
              <a:prstDash val="solid"/>
              <a:miter lim="400000"/>
            </a:ln>
          </a:bottom>
          <a:insideH>
            <a:ln w="12700" cap="flat">
              <a:solidFill>
                <a:srgbClr val="D5D5D5"/>
              </a:solidFill>
              <a:prstDash val="solid"/>
              <a:miter lim="400000"/>
            </a:ln>
          </a:insideH>
          <a:insideV>
            <a:ln w="12700" cap="flat">
              <a:solidFill>
                <a:srgbClr val="D5D5D5"/>
              </a:solidFill>
              <a:prstDash val="solid"/>
              <a:miter lim="400000"/>
            </a:ln>
          </a:insideV>
        </a:tcBdr>
        <a:fill>
          <a:noFill/>
        </a:fill>
      </a:tcStyle>
    </a:wholeTbl>
    <a:band2H>
      <a:tcTxStyle b="def" i="def"/>
      <a:tcStyle>
        <a:tcBdr/>
        <a:fill>
          <a:solidFill>
            <a:srgbClr val="DF9DFE"/>
          </a:solidFill>
        </a:fill>
      </a:tcStyle>
    </a:band2H>
    <a:firstCol>
      <a:tcTxStyle b="on" i="off">
        <a:font>
          <a:latin typeface="Graphik Semibold"/>
          <a:ea typeface="Graphik Semibold"/>
          <a:cs typeface="Graphik Semibold"/>
        </a:font>
        <a:srgbClr val="FFFFFF"/>
      </a:tcTxStyle>
      <a:tcStyle>
        <a:tcBdr>
          <a:left>
            <a:ln w="12700" cap="flat">
              <a:solidFill>
                <a:srgbClr val="D5D5D5"/>
              </a:solidFill>
              <a:prstDash val="solid"/>
              <a:miter lim="400000"/>
            </a:ln>
          </a:left>
          <a:right>
            <a:ln w="12700" cap="flat">
              <a:solidFill>
                <a:srgbClr val="D5D5D5"/>
              </a:solidFill>
              <a:prstDash val="solid"/>
              <a:miter lim="400000"/>
            </a:ln>
          </a:right>
          <a:top>
            <a:ln w="12700" cap="flat">
              <a:solidFill>
                <a:srgbClr val="D5D5D5"/>
              </a:solidFill>
              <a:prstDash val="solid"/>
              <a:miter lim="400000"/>
            </a:ln>
          </a:top>
          <a:bottom>
            <a:ln w="12700" cap="flat">
              <a:solidFill>
                <a:srgbClr val="D5D5D5"/>
              </a:solidFill>
              <a:prstDash val="solid"/>
              <a:miter lim="400000"/>
            </a:ln>
          </a:bottom>
          <a:insideH>
            <a:ln w="12700" cap="flat">
              <a:solidFill>
                <a:srgbClr val="D5D5D5"/>
              </a:solidFill>
              <a:prstDash val="solid"/>
              <a:miter lim="400000"/>
            </a:ln>
          </a:insideH>
          <a:insideV>
            <a:ln w="12700" cap="flat">
              <a:solidFill>
                <a:srgbClr val="D5D5D5"/>
              </a:solidFill>
              <a:prstDash val="solid"/>
              <a:miter lim="400000"/>
            </a:ln>
          </a:insideV>
        </a:tcBdr>
        <a:fill>
          <a:solidFill>
            <a:schemeClr val="accent6">
              <a:hueOff val="114748"/>
              <a:satOff val="1446"/>
              <a:lumOff val="-8963"/>
            </a:schemeClr>
          </a:solidFill>
        </a:fill>
      </a:tcStyle>
    </a:firstCol>
    <a:lastRow>
      <a:tcTxStyle b="on" i="off">
        <a:font>
          <a:latin typeface="Graphik Semibold"/>
          <a:ea typeface="Graphik Semibold"/>
          <a:cs typeface="Graphik Semibold"/>
        </a:font>
        <a:srgbClr val="FFFFFF"/>
      </a:tcTxStyle>
      <a:tcStyle>
        <a:tcBdr>
          <a:left>
            <a:ln w="12700" cap="flat">
              <a:solidFill>
                <a:srgbClr val="D5D5D5"/>
              </a:solidFill>
              <a:prstDash val="solid"/>
              <a:miter lim="400000"/>
            </a:ln>
          </a:left>
          <a:right>
            <a:ln w="12700" cap="flat">
              <a:solidFill>
                <a:srgbClr val="D5D5D5"/>
              </a:solidFill>
              <a:prstDash val="solid"/>
              <a:miter lim="400000"/>
            </a:ln>
          </a:right>
          <a:top>
            <a:ln w="38100" cap="flat">
              <a:solidFill>
                <a:schemeClr val="accent6">
                  <a:hueOff val="114748"/>
                  <a:satOff val="1446"/>
                  <a:lumOff val="-8963"/>
                </a:schemeClr>
              </a:solidFill>
              <a:prstDash val="solid"/>
              <a:miter lim="400000"/>
            </a:ln>
          </a:top>
          <a:bottom>
            <a:ln w="12700" cap="flat">
              <a:solidFill>
                <a:srgbClr val="D5D5D5"/>
              </a:solidFill>
              <a:prstDash val="solid"/>
              <a:miter lim="400000"/>
            </a:ln>
          </a:bottom>
          <a:insideH>
            <a:ln w="12700" cap="flat">
              <a:solidFill>
                <a:srgbClr val="D5D5D5"/>
              </a:solidFill>
              <a:prstDash val="solid"/>
              <a:miter lim="400000"/>
            </a:ln>
          </a:insideH>
          <a:insideV>
            <a:ln w="12700" cap="flat">
              <a:solidFill>
                <a:srgbClr val="D5D5D5"/>
              </a:solidFill>
              <a:prstDash val="solid"/>
              <a:miter lim="400000"/>
            </a:ln>
          </a:insideV>
        </a:tcBdr>
        <a:fill>
          <a:noFill/>
        </a:fill>
      </a:tcStyle>
    </a:lastRow>
    <a:firstRow>
      <a:tcTxStyle b="on" i="off">
        <a:font>
          <a:latin typeface="Graphik Semibold"/>
          <a:ea typeface="Graphik Semibold"/>
          <a:cs typeface="Graphik Semibold"/>
        </a:font>
        <a:srgbClr val="FFFFFF"/>
      </a:tcTxStyle>
      <a:tcStyle>
        <a:tcBdr>
          <a:left>
            <a:ln w="12700" cap="flat">
              <a:solidFill>
                <a:srgbClr val="D5D5D5"/>
              </a:solidFill>
              <a:prstDash val="solid"/>
              <a:miter lim="400000"/>
            </a:ln>
          </a:left>
          <a:right>
            <a:ln w="12700" cap="flat">
              <a:solidFill>
                <a:srgbClr val="D5D5D5"/>
              </a:solidFill>
              <a:prstDash val="solid"/>
              <a:miter lim="400000"/>
            </a:ln>
          </a:right>
          <a:top>
            <a:ln w="12700" cap="flat">
              <a:solidFill>
                <a:srgbClr val="D5D5D5"/>
              </a:solidFill>
              <a:prstDash val="solid"/>
              <a:miter lim="400000"/>
            </a:ln>
          </a:top>
          <a:bottom>
            <a:ln w="12700" cap="flat">
              <a:solidFill>
                <a:srgbClr val="D5D5D5"/>
              </a:solidFill>
              <a:prstDash val="solid"/>
              <a:miter lim="400000"/>
            </a:ln>
          </a:bottom>
          <a:insideH>
            <a:ln w="12700" cap="flat">
              <a:solidFill>
                <a:srgbClr val="D5D5D5"/>
              </a:solidFill>
              <a:prstDash val="solid"/>
              <a:miter lim="400000"/>
            </a:ln>
          </a:insideH>
          <a:insideV>
            <a:ln w="12700" cap="flat">
              <a:solidFill>
                <a:srgbClr val="D5D5D5"/>
              </a:solidFill>
              <a:prstDash val="solid"/>
              <a:miter lim="400000"/>
            </a:ln>
          </a:insideV>
        </a:tcBdr>
        <a:fill>
          <a:solidFill>
            <a:schemeClr val="accent6">
              <a:satOff val="-21357"/>
              <a:lumOff val="-20662"/>
            </a:schemeClr>
          </a:solidFill>
        </a:fill>
      </a:tcStyle>
    </a:firstRow>
  </a:tblStyle>
  <a:tblStyle styleId="{2708684C-4D16-4618-839F-0558EEFCDFE6}" styleName="">
    <a:tblBg/>
    <a:wholeTbl>
      <a:tcTxStyle b="off" i="off">
        <a:font>
          <a:latin typeface="Graphik"/>
          <a:ea typeface="Graphik"/>
          <a:cs typeface="Graphik"/>
        </a:font>
        <a:srgbClr val="FFFFFF"/>
      </a:tcTxStyle>
      <a:tcStyle>
        <a:tcBdr>
          <a:left>
            <a:ln w="12700" cap="flat">
              <a:solidFill>
                <a:srgbClr val="D5D5D5"/>
              </a:solidFill>
              <a:prstDash val="solid"/>
              <a:miter lim="400000"/>
            </a:ln>
          </a:left>
          <a:right>
            <a:ln w="12700" cap="flat">
              <a:solidFill>
                <a:srgbClr val="D5D5D5"/>
              </a:solidFill>
              <a:prstDash val="solid"/>
              <a:miter lim="400000"/>
            </a:ln>
          </a:right>
          <a:top>
            <a:ln w="12700" cap="flat">
              <a:solidFill>
                <a:srgbClr val="D5D5D5"/>
              </a:solidFill>
              <a:prstDash val="solid"/>
              <a:miter lim="400000"/>
            </a:ln>
          </a:top>
          <a:bottom>
            <a:ln w="12700" cap="flat">
              <a:solidFill>
                <a:srgbClr val="D5D5D5"/>
              </a:solidFill>
              <a:prstDash val="solid"/>
              <a:miter lim="400000"/>
            </a:ln>
          </a:bottom>
          <a:insideH>
            <a:ln w="12700" cap="flat">
              <a:solidFill>
                <a:srgbClr val="D5D5D5"/>
              </a:solidFill>
              <a:prstDash val="solid"/>
              <a:miter lim="400000"/>
            </a:ln>
          </a:insideH>
          <a:insideV>
            <a:ln w="12700" cap="flat">
              <a:solidFill>
                <a:srgbClr val="D5D5D5"/>
              </a:solidFill>
              <a:prstDash val="solid"/>
              <a:miter lim="400000"/>
            </a:ln>
          </a:insideV>
        </a:tcBdr>
        <a:fill>
          <a:noFill/>
        </a:fill>
      </a:tcStyle>
    </a:wholeTbl>
    <a:band2H>
      <a:tcTxStyle b="def" i="def"/>
      <a:tcStyle>
        <a:tcBdr/>
        <a:fill>
          <a:solidFill>
            <a:srgbClr val="929292"/>
          </a:solidFill>
        </a:fill>
      </a:tcStyle>
    </a:band2H>
    <a:firstCol>
      <a:tcTxStyle b="on" i="off">
        <a:font>
          <a:latin typeface="Graphik Semibold"/>
          <a:ea typeface="Graphik Semibold"/>
          <a:cs typeface="Graphik Semibold"/>
        </a:font>
        <a:srgbClr val="FFFFFF"/>
      </a:tcTxStyle>
      <a:tcStyle>
        <a:tcBdr>
          <a:left>
            <a:ln w="12700" cap="flat">
              <a:solidFill>
                <a:srgbClr val="D5D5D5"/>
              </a:solidFill>
              <a:prstDash val="solid"/>
              <a:miter lim="400000"/>
            </a:ln>
          </a:left>
          <a:right>
            <a:ln w="38100" cap="flat">
              <a:solidFill>
                <a:srgbClr val="D5D5D5"/>
              </a:solidFill>
              <a:prstDash val="solid"/>
              <a:miter lim="400000"/>
            </a:ln>
          </a:right>
          <a:top>
            <a:ln w="12700" cap="flat">
              <a:solidFill>
                <a:srgbClr val="D5D5D5"/>
              </a:solidFill>
              <a:prstDash val="solid"/>
              <a:miter lim="400000"/>
            </a:ln>
          </a:top>
          <a:bottom>
            <a:ln w="12700" cap="flat">
              <a:solidFill>
                <a:srgbClr val="D5D5D5"/>
              </a:solidFill>
              <a:prstDash val="solid"/>
              <a:miter lim="400000"/>
            </a:ln>
          </a:bottom>
          <a:insideH>
            <a:ln w="12700" cap="flat">
              <a:solidFill>
                <a:srgbClr val="D5D5D5"/>
              </a:solidFill>
              <a:prstDash val="solid"/>
              <a:miter lim="400000"/>
            </a:ln>
          </a:insideH>
          <a:insideV>
            <a:ln w="12700" cap="flat">
              <a:solidFill>
                <a:srgbClr val="D5D5D5"/>
              </a:solidFill>
              <a:prstDash val="solid"/>
              <a:miter lim="400000"/>
            </a:ln>
          </a:insideV>
        </a:tcBdr>
        <a:fill>
          <a:noFill/>
        </a:fill>
      </a:tcStyle>
    </a:firstCol>
    <a:lastRow>
      <a:tcTxStyle b="on" i="off">
        <a:font>
          <a:latin typeface="Graphik Semibold"/>
          <a:ea typeface="Graphik Semibold"/>
          <a:cs typeface="Graphik Semibold"/>
        </a:font>
        <a:srgbClr val="FFFFFF"/>
      </a:tcTxStyle>
      <a:tcStyle>
        <a:tcBdr>
          <a:left>
            <a:ln w="12700" cap="flat">
              <a:solidFill>
                <a:srgbClr val="D5D5D5"/>
              </a:solidFill>
              <a:prstDash val="solid"/>
              <a:miter lim="400000"/>
            </a:ln>
          </a:left>
          <a:right>
            <a:ln w="12700" cap="flat">
              <a:solidFill>
                <a:srgbClr val="D5D5D5"/>
              </a:solidFill>
              <a:prstDash val="solid"/>
              <a:miter lim="400000"/>
            </a:ln>
          </a:right>
          <a:top>
            <a:ln w="38100" cap="flat">
              <a:solidFill>
                <a:srgbClr val="D5D5D5"/>
              </a:solidFill>
              <a:prstDash val="solid"/>
              <a:miter lim="400000"/>
            </a:ln>
          </a:top>
          <a:bottom>
            <a:ln w="12700" cap="flat">
              <a:solidFill>
                <a:srgbClr val="D5D5D5"/>
              </a:solidFill>
              <a:prstDash val="solid"/>
              <a:miter lim="400000"/>
            </a:ln>
          </a:bottom>
          <a:insideH>
            <a:ln w="12700" cap="flat">
              <a:solidFill>
                <a:srgbClr val="D5D5D5"/>
              </a:solidFill>
              <a:prstDash val="solid"/>
              <a:miter lim="400000"/>
            </a:ln>
          </a:insideH>
          <a:insideV>
            <a:ln w="12700" cap="flat">
              <a:solidFill>
                <a:srgbClr val="D5D5D5"/>
              </a:solidFill>
              <a:prstDash val="solid"/>
              <a:miter lim="400000"/>
            </a:ln>
          </a:insideV>
        </a:tcBdr>
        <a:fill>
          <a:noFill/>
        </a:fill>
      </a:tcStyle>
    </a:lastRow>
    <a:firstRow>
      <a:tcTxStyle b="on" i="off">
        <a:font>
          <a:latin typeface="Graphik Semibold"/>
          <a:ea typeface="Graphik Semibold"/>
          <a:cs typeface="Graphik Semibold"/>
        </a:font>
        <a:srgbClr val="FFFFFF"/>
      </a:tcTxStyle>
      <a:tcStyle>
        <a:tcBdr>
          <a:left>
            <a:ln w="12700" cap="flat">
              <a:solidFill>
                <a:srgbClr val="D5D5D5"/>
              </a:solidFill>
              <a:prstDash val="solid"/>
              <a:miter lim="400000"/>
            </a:ln>
          </a:left>
          <a:right>
            <a:ln w="12700" cap="flat">
              <a:solidFill>
                <a:srgbClr val="D5D5D5"/>
              </a:solidFill>
              <a:prstDash val="solid"/>
              <a:miter lim="400000"/>
            </a:ln>
          </a:right>
          <a:top>
            <a:ln w="12700" cap="flat">
              <a:solidFill>
                <a:srgbClr val="D5D5D5"/>
              </a:solidFill>
              <a:prstDash val="solid"/>
              <a:miter lim="400000"/>
            </a:ln>
          </a:top>
          <a:bottom>
            <a:ln w="12700" cap="flat">
              <a:solidFill>
                <a:srgbClr val="D5D5D5"/>
              </a:solidFill>
              <a:prstDash val="solid"/>
              <a:miter lim="400000"/>
            </a:ln>
          </a:bottom>
          <a:insideH>
            <a:ln w="12700" cap="flat">
              <a:solidFill>
                <a:srgbClr val="D5D5D5"/>
              </a:solidFill>
              <a:prstDash val="solid"/>
              <a:miter lim="400000"/>
            </a:ln>
          </a:insideH>
          <a:insideV>
            <a:ln w="12700" cap="flat">
              <a:solidFill>
                <a:srgbClr val="D5D5D5"/>
              </a:solidFill>
              <a:prstDash val="solid"/>
              <a:miter lim="400000"/>
            </a:ln>
          </a:insideV>
        </a:tcBdr>
        <a:fill>
          <a:solidFill>
            <a:srgbClr val="5E5E5E"/>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 Id="rId56" Type="http://schemas.openxmlformats.org/officeDocument/2006/relationships/slide" Target="slides/slide49.xml"/><Relationship Id="rId57" Type="http://schemas.openxmlformats.org/officeDocument/2006/relationships/slide" Target="slides/slide50.xml"/><Relationship Id="rId58" Type="http://schemas.openxmlformats.org/officeDocument/2006/relationships/slide" Target="slides/slide51.xml"/><Relationship Id="rId59" Type="http://schemas.openxmlformats.org/officeDocument/2006/relationships/slide" Target="slides/slide52.xml"/><Relationship Id="rId60" Type="http://schemas.openxmlformats.org/officeDocument/2006/relationships/slide" Target="slides/slide53.xml"/><Relationship Id="rId61" Type="http://schemas.openxmlformats.org/officeDocument/2006/relationships/slide" Target="slides/slide54.xml"/><Relationship Id="rId62" Type="http://schemas.openxmlformats.org/officeDocument/2006/relationships/slide" Target="slides/slide55.xml"/><Relationship Id="rId63" Type="http://schemas.openxmlformats.org/officeDocument/2006/relationships/slide" Target="slides/slide56.xml"/><Relationship Id="rId64" Type="http://schemas.openxmlformats.org/officeDocument/2006/relationships/slide" Target="slides/slide57.xml"/><Relationship Id="rId65" Type="http://schemas.openxmlformats.org/officeDocument/2006/relationships/slide" Target="slides/slide58.xml"/><Relationship Id="rId66" Type="http://schemas.openxmlformats.org/officeDocument/2006/relationships/slide" Target="slides/slide59.xml"/><Relationship Id="rId67" Type="http://schemas.openxmlformats.org/officeDocument/2006/relationships/slide" Target="slides/slide60.xml"/><Relationship Id="rId68" Type="http://schemas.openxmlformats.org/officeDocument/2006/relationships/slide" Target="slides/slide61.xml"/><Relationship Id="rId69" Type="http://schemas.openxmlformats.org/officeDocument/2006/relationships/slide" Target="slides/slide62.xml"/><Relationship Id="rId70" Type="http://schemas.openxmlformats.org/officeDocument/2006/relationships/slide" Target="slides/slide63.xml"/><Relationship Id="rId71" Type="http://schemas.openxmlformats.org/officeDocument/2006/relationships/slide" Target="slides/slide64.xml"/><Relationship Id="rId72" Type="http://schemas.openxmlformats.org/officeDocument/2006/relationships/slide" Target="slides/slide65.xml"/><Relationship Id="rId73" Type="http://schemas.openxmlformats.org/officeDocument/2006/relationships/slide" Target="slides/slide66.xml"/><Relationship Id="rId74" Type="http://schemas.openxmlformats.org/officeDocument/2006/relationships/slide" Target="slides/slide67.xml"/><Relationship Id="rId75" Type="http://schemas.openxmlformats.org/officeDocument/2006/relationships/slide" Target="slides/slide68.xml"/><Relationship Id="rId76" Type="http://schemas.openxmlformats.org/officeDocument/2006/relationships/slide" Target="slides/slide69.xml"/><Relationship Id="rId77" Type="http://schemas.openxmlformats.org/officeDocument/2006/relationships/slide" Target="slides/slide70.xml"/><Relationship Id="rId78" Type="http://schemas.openxmlformats.org/officeDocument/2006/relationships/slide" Target="slides/slide71.xml"/><Relationship Id="rId79" Type="http://schemas.openxmlformats.org/officeDocument/2006/relationships/slide" Target="slides/slide72.xml"/><Relationship Id="rId80" Type="http://schemas.openxmlformats.org/officeDocument/2006/relationships/slide" Target="slides/slide73.xml"/><Relationship Id="rId81" Type="http://schemas.openxmlformats.org/officeDocument/2006/relationships/slide" Target="slides/slide74.xml"/><Relationship Id="rId82" Type="http://schemas.openxmlformats.org/officeDocument/2006/relationships/slide" Target="slides/slide75.xml"/><Relationship Id="rId83" Type="http://schemas.openxmlformats.org/officeDocument/2006/relationships/slide" Target="slides/slide76.xml"/><Relationship Id="rId84" Type="http://schemas.openxmlformats.org/officeDocument/2006/relationships/slide" Target="slides/slide77.xml"/><Relationship Id="rId85" Type="http://schemas.openxmlformats.org/officeDocument/2006/relationships/slide" Target="slides/slide78.xml"/><Relationship Id="rId86" Type="http://schemas.openxmlformats.org/officeDocument/2006/relationships/slide" Target="slides/slide79.xml"/><Relationship Id="rId87" Type="http://schemas.openxmlformats.org/officeDocument/2006/relationships/slide" Target="slides/slide8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68" name="Shape 168"/>
          <p:cNvSpPr/>
          <p:nvPr>
            <p:ph type="sldImg"/>
          </p:nvPr>
        </p:nvSpPr>
        <p:spPr>
          <a:xfrm>
            <a:off x="1143000" y="685800"/>
            <a:ext cx="4572000" cy="3429000"/>
          </a:xfrm>
          <a:prstGeom prst="rect">
            <a:avLst/>
          </a:prstGeom>
        </p:spPr>
        <p:txBody>
          <a:bodyPr/>
          <a:lstStyle/>
          <a:p>
            <a:pPr/>
          </a:p>
        </p:txBody>
      </p:sp>
      <p:sp>
        <p:nvSpPr>
          <p:cNvPr id="169" name="Shape 16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Author and Date"/>
          <p:cNvSpPr txBox="1"/>
          <p:nvPr>
            <p:ph type="body" sz="quarter" idx="21" hasCustomPrompt="1"/>
          </p:nvPr>
        </p:nvSpPr>
        <p:spPr>
          <a:xfrm>
            <a:off x="1206500" y="12268782"/>
            <a:ext cx="21971000" cy="660401"/>
          </a:xfrm>
          <a:prstGeom prst="rect">
            <a:avLst/>
          </a:prstGeom>
        </p:spPr>
        <p:txBody>
          <a:bodyPr lIns="45719" tIns="45719" rIns="45719" bIns="45719" anchor="b"/>
          <a:lstStyle>
            <a:lvl1pPr marL="0" indent="0" defTabSz="825500">
              <a:spcBef>
                <a:spcPts val="0"/>
              </a:spcBef>
              <a:buSzTx/>
              <a:buNone/>
              <a:defRPr sz="3300">
                <a:latin typeface="Produkt Light"/>
                <a:ea typeface="Produkt Light"/>
                <a:cs typeface="Produkt Light"/>
                <a:sym typeface="Produkt Light"/>
              </a:defRPr>
            </a:lvl1pPr>
          </a:lstStyle>
          <a:p>
            <a:pPr/>
            <a:r>
              <a:t>Author and Date</a:t>
            </a:r>
          </a:p>
        </p:txBody>
      </p:sp>
      <p:sp>
        <p:nvSpPr>
          <p:cNvPr id="12" name="Body Level One…"/>
          <p:cNvSpPr txBox="1"/>
          <p:nvPr>
            <p:ph type="body" sz="quarter" idx="1" hasCustomPrompt="1"/>
          </p:nvPr>
        </p:nvSpPr>
        <p:spPr>
          <a:xfrm>
            <a:off x="1206500" y="7357839"/>
            <a:ext cx="21971000" cy="2006601"/>
          </a:xfrm>
          <a:prstGeom prst="rect">
            <a:avLst/>
          </a:prstGeom>
        </p:spPr>
        <p:txBody>
          <a:bodyPr/>
          <a:lstStyle>
            <a:lvl1pPr marL="0" indent="0" defTabSz="825500">
              <a:spcBef>
                <a:spcPts val="0"/>
              </a:spcBef>
              <a:buSzTx/>
              <a:buNone/>
              <a:defRPr sz="5500">
                <a:latin typeface="+mn-lt"/>
                <a:ea typeface="+mn-ea"/>
                <a:cs typeface="+mn-cs"/>
                <a:sym typeface="Produkt Extralight"/>
              </a:defRPr>
            </a:lvl1pPr>
            <a:lvl2pPr marL="0" indent="457200" defTabSz="825500">
              <a:spcBef>
                <a:spcPts val="0"/>
              </a:spcBef>
              <a:buSzTx/>
              <a:buNone/>
              <a:defRPr sz="5500">
                <a:latin typeface="+mn-lt"/>
                <a:ea typeface="+mn-ea"/>
                <a:cs typeface="+mn-cs"/>
                <a:sym typeface="Produkt Extralight"/>
              </a:defRPr>
            </a:lvl2pPr>
            <a:lvl3pPr marL="0" indent="914400" defTabSz="825500">
              <a:spcBef>
                <a:spcPts val="0"/>
              </a:spcBef>
              <a:buSzTx/>
              <a:buNone/>
              <a:defRPr sz="5500">
                <a:latin typeface="+mn-lt"/>
                <a:ea typeface="+mn-ea"/>
                <a:cs typeface="+mn-cs"/>
                <a:sym typeface="Produkt Extralight"/>
              </a:defRPr>
            </a:lvl3pPr>
            <a:lvl4pPr marL="0" indent="1371600" defTabSz="825500">
              <a:spcBef>
                <a:spcPts val="0"/>
              </a:spcBef>
              <a:buSzTx/>
              <a:buNone/>
              <a:defRPr sz="5500">
                <a:latin typeface="+mn-lt"/>
                <a:ea typeface="+mn-ea"/>
                <a:cs typeface="+mn-cs"/>
                <a:sym typeface="Produkt Extralight"/>
              </a:defRPr>
            </a:lvl4pPr>
            <a:lvl5pPr marL="0" indent="1828800" defTabSz="825500">
              <a:spcBef>
                <a:spcPts val="0"/>
              </a:spcBef>
              <a:buSzTx/>
              <a:buNone/>
              <a:defRPr sz="5500">
                <a:latin typeface="+mn-lt"/>
                <a:ea typeface="+mn-ea"/>
                <a:cs typeface="+mn-cs"/>
                <a:sym typeface="Produkt Extralight"/>
              </a:defRPr>
            </a:lvl5pPr>
          </a:lstStyle>
          <a:p>
            <a:pPr/>
            <a:r>
              <a:t>Presentation Subtitle</a:t>
            </a:r>
          </a:p>
          <a:p>
            <a:pPr lvl="1"/>
            <a:r>
              <a:t/>
            </a:r>
          </a:p>
          <a:p>
            <a:pPr lvl="2"/>
            <a:r>
              <a:t/>
            </a:r>
          </a:p>
          <a:p>
            <a:pPr lvl="3"/>
            <a:r>
              <a:t/>
            </a:r>
          </a:p>
          <a:p>
            <a:pPr lvl="4"/>
            <a:r>
              <a:t/>
            </a:r>
          </a:p>
        </p:txBody>
      </p:sp>
      <p:sp>
        <p:nvSpPr>
          <p:cNvPr id="13" name="Presentation Title"/>
          <p:cNvSpPr txBox="1"/>
          <p:nvPr>
            <p:ph type="title" hasCustomPrompt="1"/>
          </p:nvPr>
        </p:nvSpPr>
        <p:spPr>
          <a:xfrm>
            <a:off x="1206500" y="2621719"/>
            <a:ext cx="21971000" cy="4648201"/>
          </a:xfrm>
          <a:prstGeom prst="rect">
            <a:avLst/>
          </a:prstGeom>
        </p:spPr>
        <p:txBody>
          <a:bodyPr anchor="b"/>
          <a:lstStyle>
            <a:lvl1pPr defTabSz="355600">
              <a:defRPr spc="-119" sz="12000"/>
            </a:lvl1pPr>
          </a:lstStyle>
          <a:p>
            <a:pPr/>
            <a:r>
              <a:t>Presentation Title</a:t>
            </a:r>
          </a:p>
        </p:txBody>
      </p:sp>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99" name="Slide Title"/>
          <p:cNvSpPr txBox="1"/>
          <p:nvPr>
            <p:ph type="title" hasCustomPrompt="1"/>
          </p:nvPr>
        </p:nvSpPr>
        <p:spPr>
          <a:prstGeom prst="rect">
            <a:avLst/>
          </a:prstGeom>
        </p:spPr>
        <p:txBody>
          <a:bodyPr/>
          <a:lstStyle/>
          <a:p>
            <a:pPr/>
            <a:r>
              <a:t>Slide Title</a:t>
            </a:r>
          </a:p>
        </p:txBody>
      </p:sp>
      <p:sp>
        <p:nvSpPr>
          <p:cNvPr id="100" name="Slide Subtitle"/>
          <p:cNvSpPr txBox="1"/>
          <p:nvPr>
            <p:ph type="body" sz="quarter" idx="21" hasCustomPrompt="1"/>
          </p:nvPr>
        </p:nvSpPr>
        <p:spPr>
          <a:xfrm>
            <a:off x="1206500" y="2324100"/>
            <a:ext cx="21971000" cy="1003300"/>
          </a:xfrm>
          <a:prstGeom prst="rect">
            <a:avLst/>
          </a:prstGeom>
        </p:spPr>
        <p:txBody>
          <a:bodyPr lIns="45719" tIns="45719" rIns="45719" bIns="45719"/>
          <a:lstStyle>
            <a:lvl1pPr marL="0" indent="0" defTabSz="825500">
              <a:spcBef>
                <a:spcPts val="0"/>
              </a:spcBef>
              <a:buSzTx/>
              <a:buNone/>
              <a:defRPr sz="5500">
                <a:latin typeface="+mn-lt"/>
                <a:ea typeface="+mn-ea"/>
                <a:cs typeface="+mn-cs"/>
                <a:sym typeface="Produkt Extralight"/>
              </a:defRPr>
            </a:lvl1pPr>
          </a:lstStyle>
          <a:p>
            <a:pPr/>
            <a:r>
              <a:t>Slide Subtitle</a:t>
            </a:r>
          </a:p>
        </p:txBody>
      </p:sp>
      <p:sp>
        <p:nvSpPr>
          <p:cNvPr id="10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108" name="Agenda Subtitle"/>
          <p:cNvSpPr txBox="1"/>
          <p:nvPr>
            <p:ph type="body" sz="quarter" idx="21" hasCustomPrompt="1"/>
          </p:nvPr>
        </p:nvSpPr>
        <p:spPr>
          <a:xfrm>
            <a:off x="1206500" y="2324100"/>
            <a:ext cx="21971000" cy="1003300"/>
          </a:xfrm>
          <a:prstGeom prst="rect">
            <a:avLst/>
          </a:prstGeom>
        </p:spPr>
        <p:txBody>
          <a:bodyPr lIns="45719" tIns="45719" rIns="45719" bIns="45719"/>
          <a:lstStyle>
            <a:lvl1pPr marL="0" indent="0" defTabSz="825500">
              <a:spcBef>
                <a:spcPts val="0"/>
              </a:spcBef>
              <a:buSzTx/>
              <a:buNone/>
              <a:defRPr sz="5500">
                <a:latin typeface="+mn-lt"/>
                <a:ea typeface="+mn-ea"/>
                <a:cs typeface="+mn-cs"/>
                <a:sym typeface="Produkt Extralight"/>
              </a:defRPr>
            </a:lvl1pPr>
          </a:lstStyle>
          <a:p>
            <a:pPr/>
            <a:r>
              <a:t>Agenda Subtitle</a:t>
            </a:r>
          </a:p>
        </p:txBody>
      </p:sp>
      <p:sp>
        <p:nvSpPr>
          <p:cNvPr id="109" name="Body Level One…"/>
          <p:cNvSpPr txBox="1"/>
          <p:nvPr>
            <p:ph type="body" idx="1" hasCustomPrompt="1"/>
          </p:nvPr>
        </p:nvSpPr>
        <p:spPr>
          <a:xfrm>
            <a:off x="1206500" y="4248504"/>
            <a:ext cx="21971000" cy="8256012"/>
          </a:xfrm>
          <a:prstGeom prst="rect">
            <a:avLst/>
          </a:prstGeom>
        </p:spPr>
        <p:txBody>
          <a:bodyPr/>
          <a:lstStyle>
            <a:lvl1pPr marL="0" indent="0" defTabSz="825500">
              <a:spcBef>
                <a:spcPts val="6000"/>
              </a:spcBef>
              <a:buSzTx/>
              <a:buNone/>
              <a:defRPr sz="5000"/>
            </a:lvl1pPr>
            <a:lvl2pPr marL="0" indent="457200" defTabSz="825500">
              <a:spcBef>
                <a:spcPts val="6000"/>
              </a:spcBef>
              <a:buSzTx/>
              <a:buNone/>
              <a:defRPr sz="5000"/>
            </a:lvl2pPr>
            <a:lvl3pPr marL="0" indent="914400" defTabSz="825500">
              <a:spcBef>
                <a:spcPts val="6000"/>
              </a:spcBef>
              <a:buSzTx/>
              <a:buNone/>
              <a:defRPr sz="5000"/>
            </a:lvl3pPr>
            <a:lvl4pPr marL="0" indent="1371600" defTabSz="825500">
              <a:spcBef>
                <a:spcPts val="6000"/>
              </a:spcBef>
              <a:buSzTx/>
              <a:buNone/>
              <a:defRPr sz="5000"/>
            </a:lvl4pPr>
            <a:lvl5pPr marL="0" indent="1828800" defTabSz="825500">
              <a:spcBef>
                <a:spcPts val="6000"/>
              </a:spcBef>
              <a:buSzTx/>
              <a:buNone/>
              <a:defRPr sz="5000"/>
            </a:lvl5pPr>
          </a:lstStyle>
          <a:p>
            <a:pPr/>
            <a:r>
              <a:t>Agenda Topics</a:t>
            </a:r>
          </a:p>
          <a:p>
            <a:pPr lvl="1"/>
            <a:r>
              <a:t/>
            </a:r>
          </a:p>
          <a:p>
            <a:pPr lvl="2"/>
            <a:r>
              <a:t/>
            </a:r>
          </a:p>
          <a:p>
            <a:pPr lvl="3"/>
            <a:r>
              <a:t/>
            </a:r>
          </a:p>
          <a:p>
            <a:pPr lvl="4"/>
            <a:r>
              <a:t/>
            </a:r>
          </a:p>
        </p:txBody>
      </p:sp>
      <p:sp>
        <p:nvSpPr>
          <p:cNvPr id="110" name="Agenda Title"/>
          <p:cNvSpPr txBox="1"/>
          <p:nvPr>
            <p:ph type="title" hasCustomPrompt="1"/>
          </p:nvPr>
        </p:nvSpPr>
        <p:spPr>
          <a:prstGeom prst="rect">
            <a:avLst/>
          </a:prstGeom>
        </p:spPr>
        <p:txBody>
          <a:bodyPr/>
          <a:lstStyle/>
          <a:p>
            <a:pPr/>
            <a:r>
              <a:t>Agenda Title</a:t>
            </a:r>
          </a:p>
        </p:txBody>
      </p:sp>
      <p:sp>
        <p:nvSpPr>
          <p:cNvPr id="11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118" name="Body Level One…"/>
          <p:cNvSpPr txBox="1"/>
          <p:nvPr>
            <p:ph type="body" sz="half" idx="1" hasCustomPrompt="1"/>
          </p:nvPr>
        </p:nvSpPr>
        <p:spPr>
          <a:xfrm>
            <a:off x="1206500" y="4191000"/>
            <a:ext cx="21971000" cy="4089400"/>
          </a:xfrm>
          <a:prstGeom prst="rect">
            <a:avLst/>
          </a:prstGeom>
        </p:spPr>
        <p:txBody>
          <a:bodyPr anchor="ctr"/>
          <a:lstStyle>
            <a:lvl1pPr marL="0" indent="0" algn="ctr">
              <a:lnSpc>
                <a:spcPct val="90000"/>
              </a:lnSpc>
              <a:spcBef>
                <a:spcPts val="0"/>
              </a:spcBef>
              <a:buSzTx/>
              <a:buNone/>
              <a:defRPr spc="-119" sz="12000">
                <a:latin typeface="+mn-lt"/>
                <a:ea typeface="+mn-ea"/>
                <a:cs typeface="+mn-cs"/>
                <a:sym typeface="Produkt Extralight"/>
              </a:defRPr>
            </a:lvl1pPr>
            <a:lvl2pPr marL="0" indent="457200" algn="ctr">
              <a:lnSpc>
                <a:spcPct val="90000"/>
              </a:lnSpc>
              <a:spcBef>
                <a:spcPts val="0"/>
              </a:spcBef>
              <a:buSzTx/>
              <a:buNone/>
              <a:defRPr spc="-119" sz="12000">
                <a:latin typeface="+mn-lt"/>
                <a:ea typeface="+mn-ea"/>
                <a:cs typeface="+mn-cs"/>
                <a:sym typeface="Produkt Extralight"/>
              </a:defRPr>
            </a:lvl2pPr>
            <a:lvl3pPr marL="0" indent="914400" algn="ctr">
              <a:lnSpc>
                <a:spcPct val="90000"/>
              </a:lnSpc>
              <a:spcBef>
                <a:spcPts val="0"/>
              </a:spcBef>
              <a:buSzTx/>
              <a:buNone/>
              <a:defRPr spc="-119" sz="12000">
                <a:latin typeface="+mn-lt"/>
                <a:ea typeface="+mn-ea"/>
                <a:cs typeface="+mn-cs"/>
                <a:sym typeface="Produkt Extralight"/>
              </a:defRPr>
            </a:lvl3pPr>
            <a:lvl4pPr marL="0" indent="1371600" algn="ctr">
              <a:lnSpc>
                <a:spcPct val="90000"/>
              </a:lnSpc>
              <a:spcBef>
                <a:spcPts val="0"/>
              </a:spcBef>
              <a:buSzTx/>
              <a:buNone/>
              <a:defRPr spc="-119" sz="12000">
                <a:latin typeface="+mn-lt"/>
                <a:ea typeface="+mn-ea"/>
                <a:cs typeface="+mn-cs"/>
                <a:sym typeface="Produkt Extralight"/>
              </a:defRPr>
            </a:lvl4pPr>
            <a:lvl5pPr marL="0" indent="1828800" algn="ctr">
              <a:lnSpc>
                <a:spcPct val="90000"/>
              </a:lnSpc>
              <a:spcBef>
                <a:spcPts val="0"/>
              </a:spcBef>
              <a:buSzTx/>
              <a:buNone/>
              <a:defRPr spc="-119" sz="12000">
                <a:latin typeface="+mn-lt"/>
                <a:ea typeface="+mn-ea"/>
                <a:cs typeface="+mn-cs"/>
                <a:sym typeface="Produkt Extralight"/>
              </a:defRPr>
            </a:lvl5pPr>
          </a:lstStyle>
          <a:p>
            <a:pPr/>
            <a:r>
              <a:t>Statement</a:t>
            </a:r>
          </a:p>
          <a:p>
            <a:pPr lvl="1"/>
            <a:r>
              <a:t/>
            </a:r>
          </a:p>
          <a:p>
            <a:pPr lvl="2"/>
            <a:r>
              <a:t/>
            </a:r>
          </a:p>
          <a:p>
            <a:pPr lvl="3"/>
            <a:r>
              <a:t/>
            </a:r>
          </a:p>
          <a:p>
            <a:pPr lvl="4"/>
            <a:r>
              <a:t/>
            </a:r>
          </a:p>
        </p:txBody>
      </p:sp>
      <p:sp>
        <p:nvSpPr>
          <p:cNvPr id="11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26" name="Body Level One…"/>
          <p:cNvSpPr txBox="1"/>
          <p:nvPr>
            <p:ph type="body" idx="1" hasCustomPrompt="1"/>
          </p:nvPr>
        </p:nvSpPr>
        <p:spPr>
          <a:xfrm>
            <a:off x="1206500" y="1207360"/>
            <a:ext cx="21971000" cy="7351451"/>
          </a:xfrm>
          <a:prstGeom prst="rect">
            <a:avLst/>
          </a:prstGeom>
        </p:spPr>
        <p:txBody>
          <a:bodyPr anchor="b"/>
          <a:lstStyle>
            <a:lvl1pPr marL="0" indent="0" algn="ctr">
              <a:lnSpc>
                <a:spcPct val="90000"/>
              </a:lnSpc>
              <a:spcBef>
                <a:spcPts val="0"/>
              </a:spcBef>
              <a:buSzTx/>
              <a:buNone/>
              <a:defRPr spc="-1750" sz="35000">
                <a:latin typeface="+mn-lt"/>
                <a:ea typeface="+mn-ea"/>
                <a:cs typeface="+mn-cs"/>
                <a:sym typeface="Produkt Extralight"/>
              </a:defRPr>
            </a:lvl1pPr>
            <a:lvl2pPr marL="0" indent="457200" algn="ctr">
              <a:lnSpc>
                <a:spcPct val="90000"/>
              </a:lnSpc>
              <a:spcBef>
                <a:spcPts val="0"/>
              </a:spcBef>
              <a:buSzTx/>
              <a:buNone/>
              <a:defRPr spc="-1750" sz="35000">
                <a:latin typeface="+mn-lt"/>
                <a:ea typeface="+mn-ea"/>
                <a:cs typeface="+mn-cs"/>
                <a:sym typeface="Produkt Extralight"/>
              </a:defRPr>
            </a:lvl2pPr>
            <a:lvl3pPr marL="0" indent="914400" algn="ctr">
              <a:lnSpc>
                <a:spcPct val="90000"/>
              </a:lnSpc>
              <a:spcBef>
                <a:spcPts val="0"/>
              </a:spcBef>
              <a:buSzTx/>
              <a:buNone/>
              <a:defRPr spc="-1750" sz="35000">
                <a:latin typeface="+mn-lt"/>
                <a:ea typeface="+mn-ea"/>
                <a:cs typeface="+mn-cs"/>
                <a:sym typeface="Produkt Extralight"/>
              </a:defRPr>
            </a:lvl3pPr>
            <a:lvl4pPr marL="0" indent="1371600" algn="ctr">
              <a:lnSpc>
                <a:spcPct val="90000"/>
              </a:lnSpc>
              <a:spcBef>
                <a:spcPts val="0"/>
              </a:spcBef>
              <a:buSzTx/>
              <a:buNone/>
              <a:defRPr spc="-1750" sz="35000">
                <a:latin typeface="+mn-lt"/>
                <a:ea typeface="+mn-ea"/>
                <a:cs typeface="+mn-cs"/>
                <a:sym typeface="Produkt Extralight"/>
              </a:defRPr>
            </a:lvl4pPr>
            <a:lvl5pPr marL="0" indent="1828800" algn="ctr">
              <a:lnSpc>
                <a:spcPct val="90000"/>
              </a:lnSpc>
              <a:spcBef>
                <a:spcPts val="0"/>
              </a:spcBef>
              <a:buSzTx/>
              <a:buNone/>
              <a:defRPr spc="-1750" sz="35000">
                <a:latin typeface="+mn-lt"/>
                <a:ea typeface="+mn-ea"/>
                <a:cs typeface="+mn-cs"/>
                <a:sym typeface="Produkt Extralight"/>
              </a:defRPr>
            </a:lvl5pPr>
          </a:lstStyle>
          <a:p>
            <a:pPr/>
            <a:r>
              <a:t>100%</a:t>
            </a:r>
          </a:p>
          <a:p>
            <a:pPr lvl="1"/>
            <a:r>
              <a:t/>
            </a:r>
          </a:p>
          <a:p>
            <a:pPr lvl="2"/>
            <a:r>
              <a:t/>
            </a:r>
          </a:p>
          <a:p>
            <a:pPr lvl="3"/>
            <a:r>
              <a:t/>
            </a:r>
          </a:p>
          <a:p>
            <a:pPr lvl="4"/>
            <a:r>
              <a:t/>
            </a:r>
          </a:p>
        </p:txBody>
      </p:sp>
      <p:sp>
        <p:nvSpPr>
          <p:cNvPr id="127" name="Fact information"/>
          <p:cNvSpPr txBox="1"/>
          <p:nvPr>
            <p:ph type="body" sz="quarter" idx="21" hasCustomPrompt="1"/>
          </p:nvPr>
        </p:nvSpPr>
        <p:spPr>
          <a:xfrm>
            <a:off x="1206500" y="8128000"/>
            <a:ext cx="21971000" cy="1079500"/>
          </a:xfrm>
          <a:prstGeom prst="rect">
            <a:avLst/>
          </a:prstGeom>
        </p:spPr>
        <p:txBody>
          <a:bodyPr lIns="45719" tIns="45719" rIns="45719" bIns="45719"/>
          <a:lstStyle>
            <a:lvl1pPr marL="0" indent="0" algn="ctr" defTabSz="825500">
              <a:lnSpc>
                <a:spcPct val="90000"/>
              </a:lnSpc>
              <a:spcBef>
                <a:spcPts val="0"/>
              </a:spcBef>
              <a:buSzTx/>
              <a:buNone/>
              <a:defRPr spc="-55" sz="5500">
                <a:latin typeface="+mn-lt"/>
                <a:ea typeface="+mn-ea"/>
                <a:cs typeface="+mn-cs"/>
                <a:sym typeface="Produkt Extralight"/>
              </a:defRPr>
            </a:lvl1pPr>
          </a:lstStyle>
          <a:p>
            <a:pPr/>
            <a:r>
              <a:t>Fact information</a:t>
            </a:r>
          </a:p>
        </p:txBody>
      </p:sp>
      <p:sp>
        <p:nvSpPr>
          <p:cNvPr id="12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35" name="Body Level One…"/>
          <p:cNvSpPr txBox="1"/>
          <p:nvPr>
            <p:ph type="body" sz="quarter" idx="1" hasCustomPrompt="1"/>
          </p:nvPr>
        </p:nvSpPr>
        <p:spPr>
          <a:xfrm>
            <a:off x="5194300" y="4165600"/>
            <a:ext cx="13995400" cy="4428667"/>
          </a:xfrm>
          <a:prstGeom prst="rect">
            <a:avLst/>
          </a:prstGeom>
        </p:spPr>
        <p:txBody>
          <a:bodyPr anchor="b"/>
          <a:lstStyle>
            <a:lvl1pPr marL="254000" indent="-254000">
              <a:lnSpc>
                <a:spcPct val="90000"/>
              </a:lnSpc>
              <a:spcBef>
                <a:spcPts val="0"/>
              </a:spcBef>
              <a:buSzTx/>
              <a:buNone/>
              <a:defRPr spc="-93" sz="9300">
                <a:latin typeface="+mn-lt"/>
                <a:ea typeface="+mn-ea"/>
                <a:cs typeface="+mn-cs"/>
                <a:sym typeface="Produkt Extralight"/>
              </a:defRPr>
            </a:lvl1pPr>
            <a:lvl2pPr marL="254000" indent="203200">
              <a:lnSpc>
                <a:spcPct val="90000"/>
              </a:lnSpc>
              <a:spcBef>
                <a:spcPts val="0"/>
              </a:spcBef>
              <a:buSzTx/>
              <a:buNone/>
              <a:defRPr spc="-93" sz="9300">
                <a:latin typeface="+mn-lt"/>
                <a:ea typeface="+mn-ea"/>
                <a:cs typeface="+mn-cs"/>
                <a:sym typeface="Produkt Extralight"/>
              </a:defRPr>
            </a:lvl2pPr>
            <a:lvl3pPr marL="254000" indent="660400">
              <a:lnSpc>
                <a:spcPct val="90000"/>
              </a:lnSpc>
              <a:spcBef>
                <a:spcPts val="0"/>
              </a:spcBef>
              <a:buSzTx/>
              <a:buNone/>
              <a:defRPr spc="-93" sz="9300">
                <a:latin typeface="+mn-lt"/>
                <a:ea typeface="+mn-ea"/>
                <a:cs typeface="+mn-cs"/>
                <a:sym typeface="Produkt Extralight"/>
              </a:defRPr>
            </a:lvl3pPr>
            <a:lvl4pPr marL="254000" indent="1117600">
              <a:lnSpc>
                <a:spcPct val="90000"/>
              </a:lnSpc>
              <a:spcBef>
                <a:spcPts val="0"/>
              </a:spcBef>
              <a:buSzTx/>
              <a:buNone/>
              <a:defRPr spc="-93" sz="9300">
                <a:latin typeface="+mn-lt"/>
                <a:ea typeface="+mn-ea"/>
                <a:cs typeface="+mn-cs"/>
                <a:sym typeface="Produkt Extralight"/>
              </a:defRPr>
            </a:lvl4pPr>
            <a:lvl5pPr marL="254000" indent="1574800">
              <a:lnSpc>
                <a:spcPct val="90000"/>
              </a:lnSpc>
              <a:spcBef>
                <a:spcPts val="0"/>
              </a:spcBef>
              <a:buSzTx/>
              <a:buNone/>
              <a:defRPr spc="-93" sz="9300">
                <a:latin typeface="+mn-lt"/>
                <a:ea typeface="+mn-ea"/>
                <a:cs typeface="+mn-cs"/>
                <a:sym typeface="Produkt Extralight"/>
              </a:defRPr>
            </a:lvl5pPr>
          </a:lstStyle>
          <a:p>
            <a:pPr/>
            <a:r>
              <a:t>“Notable Quote”</a:t>
            </a:r>
          </a:p>
          <a:p>
            <a:pPr lvl="1"/>
            <a:r>
              <a:t/>
            </a:r>
          </a:p>
          <a:p>
            <a:pPr lvl="2"/>
            <a:r>
              <a:t/>
            </a:r>
          </a:p>
          <a:p>
            <a:pPr lvl="3"/>
            <a:r>
              <a:t/>
            </a:r>
          </a:p>
          <a:p>
            <a:pPr lvl="4"/>
            <a:r>
              <a:t/>
            </a:r>
          </a:p>
        </p:txBody>
      </p:sp>
      <p:sp>
        <p:nvSpPr>
          <p:cNvPr id="136" name="Attribution"/>
          <p:cNvSpPr txBox="1"/>
          <p:nvPr>
            <p:ph type="body" sz="quarter" idx="21" hasCustomPrompt="1"/>
          </p:nvPr>
        </p:nvSpPr>
        <p:spPr>
          <a:xfrm>
            <a:off x="5456257" y="9559997"/>
            <a:ext cx="13471486" cy="698501"/>
          </a:xfrm>
          <a:prstGeom prst="rect">
            <a:avLst/>
          </a:prstGeom>
        </p:spPr>
        <p:txBody>
          <a:bodyPr lIns="45719" tIns="45719" rIns="45719" bIns="45719"/>
          <a:lstStyle>
            <a:lvl1pPr marL="0" indent="0" defTabSz="825500">
              <a:spcBef>
                <a:spcPts val="0"/>
              </a:spcBef>
              <a:buSzTx/>
              <a:buNone/>
              <a:defRPr sz="3600">
                <a:latin typeface="Produkt Light"/>
                <a:ea typeface="Produkt Light"/>
                <a:cs typeface="Produkt Light"/>
                <a:sym typeface="Produkt Light"/>
              </a:defRPr>
            </a:lvl1pPr>
          </a:lstStyle>
          <a:p>
            <a:pPr/>
            <a:r>
              <a:t>Attribution</a:t>
            </a:r>
          </a:p>
        </p:txBody>
      </p:sp>
      <p:sp>
        <p:nvSpPr>
          <p:cNvPr id="13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44" name="Wavy pink and orange architecture against a blue sky"/>
          <p:cNvSpPr/>
          <p:nvPr>
            <p:ph type="pic" sz="quarter" idx="21"/>
          </p:nvPr>
        </p:nvSpPr>
        <p:spPr>
          <a:xfrm>
            <a:off x="7353300" y="3632200"/>
            <a:ext cx="9677400" cy="6451600"/>
          </a:xfrm>
          <a:prstGeom prst="rect">
            <a:avLst/>
          </a:prstGeom>
        </p:spPr>
        <p:txBody>
          <a:bodyPr lIns="91439" tIns="45719" rIns="91439" bIns="45719">
            <a:noAutofit/>
          </a:bodyPr>
          <a:lstStyle/>
          <a:p>
            <a:pPr/>
          </a:p>
        </p:txBody>
      </p:sp>
      <p:sp>
        <p:nvSpPr>
          <p:cNvPr id="145" name="Low angle view of the corner of a modern building under a clear blue sky"/>
          <p:cNvSpPr/>
          <p:nvPr>
            <p:ph type="pic" sz="quarter" idx="22"/>
          </p:nvPr>
        </p:nvSpPr>
        <p:spPr>
          <a:xfrm>
            <a:off x="14617700" y="3632200"/>
            <a:ext cx="9677400" cy="6451600"/>
          </a:xfrm>
          <a:prstGeom prst="rect">
            <a:avLst/>
          </a:prstGeom>
        </p:spPr>
        <p:txBody>
          <a:bodyPr lIns="91439" tIns="45719" rIns="91439" bIns="45719">
            <a:noAutofit/>
          </a:bodyPr>
          <a:lstStyle/>
          <a:p>
            <a:pPr/>
          </a:p>
        </p:txBody>
      </p:sp>
      <p:sp>
        <p:nvSpPr>
          <p:cNvPr id="146" name="Low angle view of a stone bridge under a partly cloudy sky"/>
          <p:cNvSpPr/>
          <p:nvPr>
            <p:ph type="pic" sz="quarter" idx="23"/>
          </p:nvPr>
        </p:nvSpPr>
        <p:spPr>
          <a:xfrm>
            <a:off x="61386" y="3632200"/>
            <a:ext cx="9690101" cy="6451600"/>
          </a:xfrm>
          <a:prstGeom prst="rect">
            <a:avLst/>
          </a:prstGeom>
        </p:spPr>
        <p:txBody>
          <a:bodyPr lIns="91439" tIns="45719" rIns="91439" bIns="45719">
            <a:noAutofit/>
          </a:bodyPr>
          <a:lstStyle/>
          <a:p>
            <a:pPr/>
          </a:p>
        </p:txBody>
      </p:sp>
      <p:sp>
        <p:nvSpPr>
          <p:cNvPr id="14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54" name="Low angle view of modern, metal building"/>
          <p:cNvSpPr/>
          <p:nvPr>
            <p:ph type="pic" idx="21"/>
          </p:nvPr>
        </p:nvSpPr>
        <p:spPr>
          <a:xfrm>
            <a:off x="-38100" y="-1295400"/>
            <a:ext cx="24447500" cy="16295511"/>
          </a:xfrm>
          <a:prstGeom prst="rect">
            <a:avLst/>
          </a:prstGeom>
        </p:spPr>
        <p:txBody>
          <a:bodyPr lIns="91439" tIns="45719" rIns="91439" bIns="45719">
            <a:noAutofit/>
          </a:bodyPr>
          <a:lstStyle/>
          <a:p>
            <a:pPr/>
          </a:p>
        </p:txBody>
      </p:sp>
      <p:sp>
        <p:nvSpPr>
          <p:cNvPr id="155" name="Slide Number"/>
          <p:cNvSpPr txBox="1"/>
          <p:nvPr>
            <p:ph type="sldNum" sz="quarter" idx="2"/>
          </p:nvPr>
        </p:nvSpPr>
        <p:spPr>
          <a:xfrm>
            <a:off x="23558500" y="12483845"/>
            <a:ext cx="361188" cy="404115"/>
          </a:xfrm>
          <a:prstGeom prst="rect">
            <a:avLst/>
          </a:prstGeom>
        </p:spPr>
        <p:txBody>
          <a:bodyPr/>
          <a:lstStyle>
            <a:lvl1pPr>
              <a:defRPr sz="1800">
                <a:solidFill>
                  <a:schemeClr val="accent1"/>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6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Geometric gray stone architecture"/>
          <p:cNvSpPr/>
          <p:nvPr>
            <p:ph type="pic" idx="21"/>
          </p:nvPr>
        </p:nvSpPr>
        <p:spPr>
          <a:xfrm>
            <a:off x="0" y="-4381500"/>
            <a:ext cx="24384001" cy="18288000"/>
          </a:xfrm>
          <a:prstGeom prst="rect">
            <a:avLst/>
          </a:prstGeom>
        </p:spPr>
        <p:txBody>
          <a:bodyPr lIns="91439" tIns="45719" rIns="91439" bIns="45719">
            <a:noAutofit/>
          </a:bodyPr>
          <a:lstStyle/>
          <a:p>
            <a:pPr/>
          </a:p>
        </p:txBody>
      </p:sp>
      <p:sp>
        <p:nvSpPr>
          <p:cNvPr id="22" name="Author and Date"/>
          <p:cNvSpPr txBox="1"/>
          <p:nvPr>
            <p:ph type="body" sz="quarter" idx="22" hasCustomPrompt="1"/>
          </p:nvPr>
        </p:nvSpPr>
        <p:spPr>
          <a:xfrm>
            <a:off x="1206500" y="12268200"/>
            <a:ext cx="21971000" cy="660400"/>
          </a:xfrm>
          <a:prstGeom prst="rect">
            <a:avLst/>
          </a:prstGeom>
        </p:spPr>
        <p:txBody>
          <a:bodyPr lIns="45719" tIns="45719" rIns="45719" bIns="45719" anchor="b"/>
          <a:lstStyle>
            <a:lvl1pPr marL="0" indent="0" defTabSz="825500">
              <a:spcBef>
                <a:spcPts val="0"/>
              </a:spcBef>
              <a:buSzTx/>
              <a:buNone/>
              <a:defRPr sz="3300">
                <a:latin typeface="Produkt Light"/>
                <a:ea typeface="Produkt Light"/>
                <a:cs typeface="Produkt Light"/>
                <a:sym typeface="Produkt Light"/>
              </a:defRPr>
            </a:lvl1pPr>
          </a:lstStyle>
          <a:p>
            <a:pPr/>
            <a:r>
              <a:t>Author and Date</a:t>
            </a:r>
          </a:p>
        </p:txBody>
      </p:sp>
      <p:sp>
        <p:nvSpPr>
          <p:cNvPr id="23" name="Body Level One…"/>
          <p:cNvSpPr txBox="1"/>
          <p:nvPr>
            <p:ph type="body" sz="quarter" idx="1" hasCustomPrompt="1"/>
          </p:nvPr>
        </p:nvSpPr>
        <p:spPr>
          <a:xfrm>
            <a:off x="1206500" y="7353300"/>
            <a:ext cx="21971000" cy="2006600"/>
          </a:xfrm>
          <a:prstGeom prst="rect">
            <a:avLst/>
          </a:prstGeom>
        </p:spPr>
        <p:txBody>
          <a:bodyPr/>
          <a:lstStyle>
            <a:lvl1pPr marL="0" indent="0" defTabSz="825500">
              <a:spcBef>
                <a:spcPts val="0"/>
              </a:spcBef>
              <a:buSzTx/>
              <a:buNone/>
              <a:defRPr sz="5500">
                <a:latin typeface="+mn-lt"/>
                <a:ea typeface="+mn-ea"/>
                <a:cs typeface="+mn-cs"/>
                <a:sym typeface="Produkt Extralight"/>
              </a:defRPr>
            </a:lvl1pPr>
            <a:lvl2pPr marL="0" indent="457200" defTabSz="825500">
              <a:spcBef>
                <a:spcPts val="0"/>
              </a:spcBef>
              <a:buSzTx/>
              <a:buNone/>
              <a:defRPr sz="5500">
                <a:latin typeface="+mn-lt"/>
                <a:ea typeface="+mn-ea"/>
                <a:cs typeface="+mn-cs"/>
                <a:sym typeface="Produkt Extralight"/>
              </a:defRPr>
            </a:lvl2pPr>
            <a:lvl3pPr marL="0" indent="914400" defTabSz="825500">
              <a:spcBef>
                <a:spcPts val="0"/>
              </a:spcBef>
              <a:buSzTx/>
              <a:buNone/>
              <a:defRPr sz="5500">
                <a:latin typeface="+mn-lt"/>
                <a:ea typeface="+mn-ea"/>
                <a:cs typeface="+mn-cs"/>
                <a:sym typeface="Produkt Extralight"/>
              </a:defRPr>
            </a:lvl3pPr>
            <a:lvl4pPr marL="0" indent="1371600" defTabSz="825500">
              <a:spcBef>
                <a:spcPts val="0"/>
              </a:spcBef>
              <a:buSzTx/>
              <a:buNone/>
              <a:defRPr sz="5500">
                <a:latin typeface="+mn-lt"/>
                <a:ea typeface="+mn-ea"/>
                <a:cs typeface="+mn-cs"/>
                <a:sym typeface="Produkt Extralight"/>
              </a:defRPr>
            </a:lvl4pPr>
            <a:lvl5pPr marL="0" indent="1828800" defTabSz="825500">
              <a:spcBef>
                <a:spcPts val="0"/>
              </a:spcBef>
              <a:buSzTx/>
              <a:buNone/>
              <a:defRPr sz="5500">
                <a:latin typeface="+mn-lt"/>
                <a:ea typeface="+mn-ea"/>
                <a:cs typeface="+mn-cs"/>
                <a:sym typeface="Produkt Extralight"/>
              </a:defRPr>
            </a:lvl5pPr>
          </a:lstStyle>
          <a:p>
            <a:pPr/>
            <a:r>
              <a:t>Presentation Subtitle</a:t>
            </a:r>
          </a:p>
          <a:p>
            <a:pPr lvl="1"/>
            <a:r>
              <a:t/>
            </a:r>
          </a:p>
          <a:p>
            <a:pPr lvl="2"/>
            <a:r>
              <a:t/>
            </a:r>
          </a:p>
          <a:p>
            <a:pPr lvl="3"/>
            <a:r>
              <a:t/>
            </a:r>
          </a:p>
          <a:p>
            <a:pPr lvl="4"/>
            <a:r>
              <a:t/>
            </a:r>
          </a:p>
        </p:txBody>
      </p:sp>
      <p:sp>
        <p:nvSpPr>
          <p:cNvPr id="24" name="Presentation Title"/>
          <p:cNvSpPr txBox="1"/>
          <p:nvPr>
            <p:ph type="title" hasCustomPrompt="1"/>
          </p:nvPr>
        </p:nvSpPr>
        <p:spPr>
          <a:xfrm>
            <a:off x="1206500" y="2611945"/>
            <a:ext cx="21971000" cy="4648201"/>
          </a:xfrm>
          <a:prstGeom prst="rect">
            <a:avLst/>
          </a:prstGeom>
        </p:spPr>
        <p:txBody>
          <a:bodyPr anchor="b"/>
          <a:lstStyle>
            <a:lvl1pPr defTabSz="355600">
              <a:defRPr spc="-119" sz="12000"/>
            </a:lvl1pPr>
          </a:lstStyle>
          <a:p>
            <a:pPr/>
            <a:r>
              <a:t>Presentation Title</a:t>
            </a:r>
          </a:p>
        </p:txBody>
      </p:sp>
      <p:sp>
        <p:nvSpPr>
          <p:cNvPr id="2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Geometric gray stone architecture"/>
          <p:cNvSpPr/>
          <p:nvPr>
            <p:ph type="pic" idx="21"/>
          </p:nvPr>
        </p:nvSpPr>
        <p:spPr>
          <a:xfrm>
            <a:off x="5707496" y="-660400"/>
            <a:ext cx="20053301" cy="15042092"/>
          </a:xfrm>
          <a:prstGeom prst="rect">
            <a:avLst/>
          </a:prstGeom>
        </p:spPr>
        <p:txBody>
          <a:bodyPr lIns="91439" tIns="45719" rIns="91439" bIns="45719">
            <a:noAutofit/>
          </a:bodyPr>
          <a:lstStyle/>
          <a:p>
            <a:pPr/>
          </a:p>
        </p:txBody>
      </p:sp>
      <p:sp>
        <p:nvSpPr>
          <p:cNvPr id="33" name="Slide Title"/>
          <p:cNvSpPr txBox="1"/>
          <p:nvPr>
            <p:ph type="title" hasCustomPrompt="1"/>
          </p:nvPr>
        </p:nvSpPr>
        <p:spPr>
          <a:xfrm>
            <a:off x="1206500" y="1333500"/>
            <a:ext cx="9779000" cy="5882273"/>
          </a:xfrm>
          <a:prstGeom prst="rect">
            <a:avLst/>
          </a:prstGeom>
        </p:spPr>
        <p:txBody>
          <a:bodyPr anchor="b"/>
          <a:lstStyle/>
          <a:p>
            <a:pPr/>
            <a:r>
              <a:t>Slide Title</a:t>
            </a:r>
          </a:p>
        </p:txBody>
      </p:sp>
      <p:sp>
        <p:nvSpPr>
          <p:cNvPr id="34" name="Body Level One…"/>
          <p:cNvSpPr txBox="1"/>
          <p:nvPr>
            <p:ph type="body" sz="quarter" idx="1" hasCustomPrompt="1"/>
          </p:nvPr>
        </p:nvSpPr>
        <p:spPr>
          <a:xfrm>
            <a:off x="1206500" y="7149476"/>
            <a:ext cx="9779000" cy="5385424"/>
          </a:xfrm>
          <a:prstGeom prst="rect">
            <a:avLst/>
          </a:prstGeom>
        </p:spPr>
        <p:txBody>
          <a:bodyPr/>
          <a:lstStyle>
            <a:lvl1pPr marL="0" indent="0" defTabSz="825500">
              <a:spcBef>
                <a:spcPts val="0"/>
              </a:spcBef>
              <a:buSzTx/>
              <a:buNone/>
              <a:defRPr sz="5500">
                <a:latin typeface="+mn-lt"/>
                <a:ea typeface="+mn-ea"/>
                <a:cs typeface="+mn-cs"/>
                <a:sym typeface="Produkt Extralight"/>
              </a:defRPr>
            </a:lvl1pPr>
            <a:lvl2pPr marL="0" indent="457200" defTabSz="825500">
              <a:spcBef>
                <a:spcPts val="0"/>
              </a:spcBef>
              <a:buSzTx/>
              <a:buNone/>
              <a:defRPr sz="5500">
                <a:latin typeface="+mn-lt"/>
                <a:ea typeface="+mn-ea"/>
                <a:cs typeface="+mn-cs"/>
                <a:sym typeface="Produkt Extralight"/>
              </a:defRPr>
            </a:lvl2pPr>
            <a:lvl3pPr marL="0" indent="914400" defTabSz="825500">
              <a:spcBef>
                <a:spcPts val="0"/>
              </a:spcBef>
              <a:buSzTx/>
              <a:buNone/>
              <a:defRPr sz="5500">
                <a:latin typeface="+mn-lt"/>
                <a:ea typeface="+mn-ea"/>
                <a:cs typeface="+mn-cs"/>
                <a:sym typeface="Produkt Extralight"/>
              </a:defRPr>
            </a:lvl3pPr>
            <a:lvl4pPr marL="0" indent="1371600" defTabSz="825500">
              <a:spcBef>
                <a:spcPts val="0"/>
              </a:spcBef>
              <a:buSzTx/>
              <a:buNone/>
              <a:defRPr sz="5500">
                <a:latin typeface="+mn-lt"/>
                <a:ea typeface="+mn-ea"/>
                <a:cs typeface="+mn-cs"/>
                <a:sym typeface="Produkt Extralight"/>
              </a:defRPr>
            </a:lvl4pPr>
            <a:lvl5pPr marL="0" indent="1828800" defTabSz="825500">
              <a:spcBef>
                <a:spcPts val="0"/>
              </a:spcBef>
              <a:buSzTx/>
              <a:buNone/>
              <a:defRPr sz="5500">
                <a:latin typeface="+mn-lt"/>
                <a:ea typeface="+mn-ea"/>
                <a:cs typeface="+mn-cs"/>
                <a:sym typeface="Produkt Extralight"/>
              </a:defRPr>
            </a:lvl5pPr>
          </a:lstStyle>
          <a:p>
            <a:pPr/>
            <a:r>
              <a:t>Slide Subtitle</a:t>
            </a:r>
          </a:p>
          <a:p>
            <a:pPr lvl="1"/>
            <a:r>
              <a:t/>
            </a:r>
          </a:p>
          <a:p>
            <a:pPr lvl="2"/>
            <a:r>
              <a:t/>
            </a:r>
          </a:p>
          <a:p>
            <a:pPr lvl="3"/>
            <a:r>
              <a:t/>
            </a:r>
          </a:p>
          <a:p>
            <a:pPr lvl="4"/>
            <a:r>
              <a:t/>
            </a:r>
          </a:p>
        </p:txBody>
      </p:sp>
      <p:sp>
        <p:nvSpPr>
          <p:cNvPr id="3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Slide Title"/>
          <p:cNvSpPr txBox="1"/>
          <p:nvPr>
            <p:ph type="title" hasCustomPrompt="1"/>
          </p:nvPr>
        </p:nvSpPr>
        <p:spPr>
          <a:prstGeom prst="rect">
            <a:avLst/>
          </a:prstGeom>
        </p:spPr>
        <p:txBody>
          <a:bodyPr/>
          <a:lstStyle/>
          <a:p>
            <a:pPr/>
            <a:r>
              <a:t>Slide Title</a:t>
            </a:r>
          </a:p>
        </p:txBody>
      </p:sp>
      <p:sp>
        <p:nvSpPr>
          <p:cNvPr id="43" name="Slide Subtitle"/>
          <p:cNvSpPr txBox="1"/>
          <p:nvPr>
            <p:ph type="body" sz="quarter" idx="21" hasCustomPrompt="1"/>
          </p:nvPr>
        </p:nvSpPr>
        <p:spPr>
          <a:xfrm>
            <a:off x="1206500" y="2324100"/>
            <a:ext cx="21971000" cy="1003300"/>
          </a:xfrm>
          <a:prstGeom prst="rect">
            <a:avLst/>
          </a:prstGeom>
        </p:spPr>
        <p:txBody>
          <a:bodyPr lIns="45719" tIns="45719" rIns="45719" bIns="45719"/>
          <a:lstStyle>
            <a:lvl1pPr marL="0" indent="0" defTabSz="825500">
              <a:spcBef>
                <a:spcPts val="0"/>
              </a:spcBef>
              <a:buSzTx/>
              <a:buNone/>
              <a:defRPr sz="5500">
                <a:latin typeface="+mn-lt"/>
                <a:ea typeface="+mn-ea"/>
                <a:cs typeface="+mn-cs"/>
                <a:sym typeface="Produkt Extralight"/>
              </a:defRPr>
            </a:lvl1pPr>
          </a:lstStyle>
          <a:p>
            <a:pPr/>
            <a:r>
              <a:t>Slide Subtitle</a:t>
            </a:r>
          </a:p>
        </p:txBody>
      </p:sp>
      <p:sp>
        <p:nvSpPr>
          <p:cNvPr id="44"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Slide Subtitle"/>
          <p:cNvSpPr txBox="1"/>
          <p:nvPr>
            <p:ph type="body" sz="quarter" idx="21" hasCustomPrompt="1"/>
          </p:nvPr>
        </p:nvSpPr>
        <p:spPr>
          <a:xfrm>
            <a:off x="1206500" y="2324100"/>
            <a:ext cx="9779000" cy="1003300"/>
          </a:xfrm>
          <a:prstGeom prst="rect">
            <a:avLst/>
          </a:prstGeom>
        </p:spPr>
        <p:txBody>
          <a:bodyPr lIns="45719" tIns="45719" rIns="45719" bIns="45719"/>
          <a:lstStyle>
            <a:lvl1pPr marL="0" indent="0" defTabSz="825500">
              <a:spcBef>
                <a:spcPts val="0"/>
              </a:spcBef>
              <a:buSzTx/>
              <a:buNone/>
              <a:defRPr sz="5500">
                <a:latin typeface="+mn-lt"/>
                <a:ea typeface="+mn-ea"/>
                <a:cs typeface="+mn-cs"/>
                <a:sym typeface="Produkt Extralight"/>
              </a:defRPr>
            </a:lvl1pPr>
          </a:lstStyle>
          <a:p>
            <a:pPr/>
            <a:r>
              <a:t>Slide Subtitle</a:t>
            </a:r>
          </a:p>
        </p:txBody>
      </p:sp>
      <p:sp>
        <p:nvSpPr>
          <p:cNvPr id="61" name="Angular stone architecture in light and shadow"/>
          <p:cNvSpPr/>
          <p:nvPr>
            <p:ph type="pic" idx="22"/>
          </p:nvPr>
        </p:nvSpPr>
        <p:spPr>
          <a:xfrm>
            <a:off x="12382500" y="0"/>
            <a:ext cx="21945600" cy="13716001"/>
          </a:xfrm>
          <a:prstGeom prst="rect">
            <a:avLst/>
          </a:prstGeom>
        </p:spPr>
        <p:txBody>
          <a:bodyPr lIns="91439" tIns="45719" rIns="91439" bIns="45719">
            <a:noAutofit/>
          </a:bodyPr>
          <a:lstStyle/>
          <a:p>
            <a:pPr/>
          </a:p>
        </p:txBody>
      </p:sp>
      <p:sp>
        <p:nvSpPr>
          <p:cNvPr id="62" name="Slide Title"/>
          <p:cNvSpPr txBox="1"/>
          <p:nvPr>
            <p:ph type="title" hasCustomPrompt="1"/>
          </p:nvPr>
        </p:nvSpPr>
        <p:spPr>
          <a:xfrm>
            <a:off x="1206500" y="635000"/>
            <a:ext cx="9779000" cy="1689100"/>
          </a:xfrm>
          <a:prstGeom prst="rect">
            <a:avLst/>
          </a:prstGeom>
        </p:spPr>
        <p:txBody>
          <a:bodyPr/>
          <a:lstStyle/>
          <a:p>
            <a:pPr/>
            <a:r>
              <a:t>Slide Title</a:t>
            </a:r>
          </a:p>
        </p:txBody>
      </p:sp>
      <p:sp>
        <p:nvSpPr>
          <p:cNvPr id="63" name="Body Level One…"/>
          <p:cNvSpPr txBox="1"/>
          <p:nvPr>
            <p:ph type="body" sz="half" idx="1" hasCustomPrompt="1"/>
          </p:nvPr>
        </p:nvSpPr>
        <p:spPr>
          <a:xfrm>
            <a:off x="1206500" y="4248504"/>
            <a:ext cx="9779000" cy="8256630"/>
          </a:xfrm>
          <a:prstGeom prst="rect">
            <a:avLst/>
          </a:prstGeom>
        </p:spPr>
        <p:txBody>
          <a:bodyPr/>
          <a:lstStyle/>
          <a:p>
            <a:pPr/>
            <a:r>
              <a:t>Slide bullet text</a:t>
            </a:r>
          </a:p>
          <a:p>
            <a:pPr lvl="1"/>
            <a:r>
              <a:t/>
            </a:r>
          </a:p>
          <a:p>
            <a:pPr lvl="2"/>
            <a:r>
              <a:t/>
            </a:r>
          </a:p>
          <a:p>
            <a:pPr lvl="3"/>
            <a:r>
              <a:t/>
            </a:r>
          </a:p>
          <a:p>
            <a:pPr lvl="4"/>
            <a:r>
              <a:t/>
            </a:r>
          </a:p>
        </p:txBody>
      </p:sp>
      <p:sp>
        <p:nvSpPr>
          <p:cNvPr id="64" name="Slide Number"/>
          <p:cNvSpPr txBox="1"/>
          <p:nvPr>
            <p:ph type="sldNum" sz="quarter" idx="2"/>
          </p:nvPr>
        </p:nvSpPr>
        <p:spPr>
          <a:xfrm>
            <a:off x="23558500" y="12483845"/>
            <a:ext cx="361188" cy="404115"/>
          </a:xfrm>
          <a:prstGeom prst="rect">
            <a:avLst/>
          </a:prstGeom>
        </p:spPr>
        <p:txBody>
          <a:bodyPr/>
          <a:lstStyle>
            <a:lvl1pPr>
              <a:defRPr sz="1800">
                <a:solidFill>
                  <a:schemeClr val="accent1"/>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Live Video Small">
    <p:spTree>
      <p:nvGrpSpPr>
        <p:cNvPr id="1" name=""/>
        <p:cNvGrpSpPr/>
        <p:nvPr/>
      </p:nvGrpSpPr>
      <p:grpSpPr>
        <a:xfrm>
          <a:off x="0" y="0"/>
          <a:ext cx="0" cy="0"/>
          <a:chOff x="0" y="0"/>
          <a:chExt cx="0" cy="0"/>
        </a:xfrm>
      </p:grpSpPr>
      <p:sp>
        <p:nvSpPr>
          <p:cNvPr id="71" name="Slide Subtitle"/>
          <p:cNvSpPr txBox="1"/>
          <p:nvPr>
            <p:ph type="body" sz="quarter" idx="21" hasCustomPrompt="1"/>
          </p:nvPr>
        </p:nvSpPr>
        <p:spPr>
          <a:xfrm>
            <a:off x="1206500" y="2324100"/>
            <a:ext cx="21971000" cy="1003300"/>
          </a:xfrm>
          <a:prstGeom prst="rect">
            <a:avLst/>
          </a:prstGeom>
        </p:spPr>
        <p:txBody>
          <a:bodyPr lIns="45719" tIns="45719" rIns="45719" bIns="45719"/>
          <a:lstStyle>
            <a:lvl1pPr marL="0" indent="0" defTabSz="825500">
              <a:spcBef>
                <a:spcPts val="0"/>
              </a:spcBef>
              <a:buSzTx/>
              <a:buNone/>
              <a:defRPr sz="5500">
                <a:latin typeface="+mn-lt"/>
                <a:ea typeface="+mn-ea"/>
                <a:cs typeface="+mn-cs"/>
                <a:sym typeface="Produkt Extralight"/>
              </a:defRPr>
            </a:lvl1pPr>
          </a:lstStyle>
          <a:p>
            <a:pPr/>
            <a:r>
              <a:t>Slide Subtitle</a:t>
            </a:r>
          </a:p>
        </p:txBody>
      </p:sp>
      <p:sp>
        <p:nvSpPr>
          <p:cNvPr id="72" name="Slide Title"/>
          <p:cNvSpPr txBox="1"/>
          <p:nvPr>
            <p:ph type="title" hasCustomPrompt="1"/>
          </p:nvPr>
        </p:nvSpPr>
        <p:spPr>
          <a:prstGeom prst="rect">
            <a:avLst/>
          </a:prstGeom>
        </p:spPr>
        <p:txBody>
          <a:bodyPr/>
          <a:lstStyle/>
          <a:p>
            <a:pPr/>
            <a:r>
              <a:t>Slide Title</a:t>
            </a:r>
          </a:p>
        </p:txBody>
      </p:sp>
      <p:sp>
        <p:nvSpPr>
          <p:cNvPr id="73" name="Body Level One…"/>
          <p:cNvSpPr txBox="1"/>
          <p:nvPr>
            <p:ph type="body" sz="half" idx="1" hasCustomPrompt="1"/>
          </p:nvPr>
        </p:nvSpPr>
        <p:spPr>
          <a:xfrm>
            <a:off x="1206500" y="4248504"/>
            <a:ext cx="9779000" cy="8256630"/>
          </a:xfrm>
          <a:prstGeom prst="rect">
            <a:avLst/>
          </a:prstGeom>
        </p:spPr>
        <p:txBody>
          <a:bodyPr/>
          <a:lstStyle/>
          <a:p>
            <a:pPr/>
            <a:r>
              <a:t>Slide bullet text</a:t>
            </a:r>
          </a:p>
          <a:p>
            <a:pPr lvl="1"/>
            <a:r>
              <a:t/>
            </a:r>
          </a:p>
          <a:p>
            <a:pPr lvl="2"/>
            <a:r>
              <a:t/>
            </a:r>
          </a:p>
          <a:p>
            <a:pPr lvl="3"/>
            <a:r>
              <a:t/>
            </a:r>
          </a:p>
          <a:p>
            <a:pPr lvl="4"/>
            <a:r>
              <a:t/>
            </a:r>
          </a:p>
        </p:txBody>
      </p:sp>
      <p:sp>
        <p:nvSpPr>
          <p:cNvPr id="7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Live Video Large">
    <p:spTree>
      <p:nvGrpSpPr>
        <p:cNvPr id="1" name=""/>
        <p:cNvGrpSpPr/>
        <p:nvPr/>
      </p:nvGrpSpPr>
      <p:grpSpPr>
        <a:xfrm>
          <a:off x="0" y="0"/>
          <a:ext cx="0" cy="0"/>
          <a:chOff x="0" y="0"/>
          <a:chExt cx="0" cy="0"/>
        </a:xfrm>
      </p:grpSpPr>
      <p:sp>
        <p:nvSpPr>
          <p:cNvPr id="81" name="Slide Subtitle"/>
          <p:cNvSpPr txBox="1"/>
          <p:nvPr>
            <p:ph type="body" sz="quarter" idx="21" hasCustomPrompt="1"/>
          </p:nvPr>
        </p:nvSpPr>
        <p:spPr>
          <a:xfrm>
            <a:off x="1206500" y="2324100"/>
            <a:ext cx="9779000" cy="1003300"/>
          </a:xfrm>
          <a:prstGeom prst="rect">
            <a:avLst/>
          </a:prstGeom>
        </p:spPr>
        <p:txBody>
          <a:bodyPr lIns="45719" tIns="45719" rIns="45719" bIns="45719"/>
          <a:lstStyle>
            <a:lvl1pPr marL="0" indent="0" defTabSz="825500">
              <a:spcBef>
                <a:spcPts val="0"/>
              </a:spcBef>
              <a:buSzTx/>
              <a:buNone/>
              <a:defRPr sz="5500">
                <a:latin typeface="+mn-lt"/>
                <a:ea typeface="+mn-ea"/>
                <a:cs typeface="+mn-cs"/>
                <a:sym typeface="Produkt Extralight"/>
              </a:defRPr>
            </a:lvl1pPr>
          </a:lstStyle>
          <a:p>
            <a:pPr/>
            <a:r>
              <a:t>Slide Subtitle</a:t>
            </a:r>
          </a:p>
        </p:txBody>
      </p:sp>
      <p:sp>
        <p:nvSpPr>
          <p:cNvPr id="82" name="Slide Title"/>
          <p:cNvSpPr txBox="1"/>
          <p:nvPr>
            <p:ph type="title" hasCustomPrompt="1"/>
          </p:nvPr>
        </p:nvSpPr>
        <p:spPr>
          <a:xfrm>
            <a:off x="1206500" y="635000"/>
            <a:ext cx="9779000" cy="1689100"/>
          </a:xfrm>
          <a:prstGeom prst="rect">
            <a:avLst/>
          </a:prstGeom>
        </p:spPr>
        <p:txBody>
          <a:bodyPr/>
          <a:lstStyle/>
          <a:p>
            <a:pPr/>
            <a:r>
              <a:t>Slide Title</a:t>
            </a:r>
          </a:p>
        </p:txBody>
      </p:sp>
      <p:sp>
        <p:nvSpPr>
          <p:cNvPr id="83" name="Body Level One…"/>
          <p:cNvSpPr txBox="1"/>
          <p:nvPr>
            <p:ph type="body" sz="half" idx="1" hasCustomPrompt="1"/>
          </p:nvPr>
        </p:nvSpPr>
        <p:spPr>
          <a:xfrm>
            <a:off x="1206500" y="4248504"/>
            <a:ext cx="9779000" cy="8256630"/>
          </a:xfrm>
          <a:prstGeom prst="rect">
            <a:avLst/>
          </a:prstGeom>
        </p:spPr>
        <p:txBody>
          <a:bodyPr/>
          <a:lstStyle/>
          <a:p>
            <a:pPr/>
            <a:r>
              <a:t>Slide bullet text</a:t>
            </a:r>
          </a:p>
          <a:p>
            <a:pPr lvl="1"/>
            <a:r>
              <a:t/>
            </a:r>
          </a:p>
          <a:p>
            <a:pPr lvl="2"/>
            <a:r>
              <a:t/>
            </a:r>
          </a:p>
          <a:p>
            <a:pPr lvl="3"/>
            <a:r>
              <a:t/>
            </a:r>
          </a:p>
          <a:p>
            <a:pPr lvl="4"/>
            <a:r>
              <a:t/>
            </a:r>
          </a:p>
        </p:txBody>
      </p:sp>
      <p:sp>
        <p:nvSpPr>
          <p:cNvPr id="8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91" name="Section Title"/>
          <p:cNvSpPr txBox="1"/>
          <p:nvPr>
            <p:ph type="title" hasCustomPrompt="1"/>
          </p:nvPr>
        </p:nvSpPr>
        <p:spPr>
          <a:xfrm>
            <a:off x="1206500" y="3906899"/>
            <a:ext cx="21971004" cy="4648201"/>
          </a:xfrm>
          <a:prstGeom prst="rect">
            <a:avLst/>
          </a:prstGeom>
        </p:spPr>
        <p:txBody>
          <a:bodyPr anchor="ctr"/>
          <a:lstStyle>
            <a:lvl1pPr>
              <a:defRPr spc="-119" sz="12000"/>
            </a:lvl1pPr>
          </a:lstStyle>
          <a:p>
            <a:pPr/>
            <a:r>
              <a:t>Section Title</a:t>
            </a:r>
          </a:p>
        </p:txBody>
      </p:sp>
      <p:sp>
        <p:nvSpPr>
          <p:cNvPr id="9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4B6079"/>
        </a:solidFill>
      </p:bgPr>
    </p:bg>
    <p:spTree>
      <p:nvGrpSpPr>
        <p:cNvPr id="1" name=""/>
        <p:cNvGrpSpPr/>
        <p:nvPr/>
      </p:nvGrpSpPr>
      <p:grpSpPr>
        <a:xfrm>
          <a:off x="0" y="0"/>
          <a:ext cx="0" cy="0"/>
          <a:chOff x="0" y="0"/>
          <a:chExt cx="0" cy="0"/>
        </a:xfrm>
      </p:grpSpPr>
      <p:sp>
        <p:nvSpPr>
          <p:cNvPr id="2" name="Slide Title"/>
          <p:cNvSpPr txBox="1"/>
          <p:nvPr>
            <p:ph type="title" hasCustomPrompt="1"/>
          </p:nvPr>
        </p:nvSpPr>
        <p:spPr>
          <a:xfrm>
            <a:off x="1206500" y="635000"/>
            <a:ext cx="21971000" cy="16891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Title</a:t>
            </a:r>
          </a:p>
        </p:txBody>
      </p:sp>
      <p:sp>
        <p:nvSpPr>
          <p:cNvPr id="3" name="Body Level One…"/>
          <p:cNvSpPr txBox="1"/>
          <p:nvPr>
            <p:ph type="body" idx="1" hasCustomPrompt="1"/>
          </p:nvPr>
        </p:nvSpPr>
        <p:spPr>
          <a:xfrm>
            <a:off x="1206500" y="4260642"/>
            <a:ext cx="21971000" cy="825601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bullet text</a:t>
            </a:r>
          </a:p>
          <a:p>
            <a:pPr lvl="1"/>
            <a:r>
              <a:t/>
            </a:r>
          </a:p>
          <a:p>
            <a:pPr lvl="2"/>
            <a:r>
              <a:t/>
            </a:r>
          </a:p>
          <a:p>
            <a:pPr lvl="3"/>
            <a:r>
              <a:t/>
            </a:r>
          </a:p>
          <a:p>
            <a:pPr lvl="4"/>
            <a:r>
              <a:t/>
            </a:r>
          </a:p>
        </p:txBody>
      </p:sp>
      <p:sp>
        <p:nvSpPr>
          <p:cNvPr id="4" name="Slide Number"/>
          <p:cNvSpPr txBox="1"/>
          <p:nvPr>
            <p:ph type="sldNum" sz="quarter" idx="2"/>
          </p:nvPr>
        </p:nvSpPr>
        <p:spPr>
          <a:xfrm>
            <a:off x="23558500" y="12458699"/>
            <a:ext cx="388620" cy="429261"/>
          </a:xfrm>
          <a:prstGeom prst="rect">
            <a:avLst/>
          </a:prstGeom>
          <a:ln w="12700">
            <a:miter lim="400000"/>
          </a:ln>
        </p:spPr>
        <p:txBody>
          <a:bodyPr wrap="none" lIns="50800" tIns="50800" rIns="50800" bIns="50800" anchor="b">
            <a:spAutoFit/>
          </a:bodyPr>
          <a:lstStyle>
            <a:lvl1pPr defTabSz="584200">
              <a:spcBef>
                <a:spcPts val="0"/>
              </a:spcBef>
              <a:defRPr sz="2000">
                <a:latin typeface="Graphik"/>
                <a:ea typeface="Graphik"/>
                <a:cs typeface="Graphik"/>
                <a:sym typeface="Graphik"/>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Lst>
  <p:transition xmlns:p14="http://schemas.microsoft.com/office/powerpoint/2010/main" spd="med" advClick="1"/>
  <p:txStyles>
    <p:titleStyle>
      <a:lvl1pPr marL="0" marR="0" indent="0" algn="l" defTabSz="2438338" rtl="0" latinLnBrk="0">
        <a:lnSpc>
          <a:spcPct val="90000"/>
        </a:lnSpc>
        <a:spcBef>
          <a:spcPts val="0"/>
        </a:spcBef>
        <a:spcAft>
          <a:spcPts val="0"/>
        </a:spcAft>
        <a:buClrTx/>
        <a:buSzTx/>
        <a:buFontTx/>
        <a:buNone/>
        <a:tabLst/>
        <a:defRPr b="0" baseline="0" cap="none" i="0" spc="-100" strike="noStrike" sz="10000" u="none">
          <a:solidFill>
            <a:srgbClr val="FFFFFF"/>
          </a:solidFill>
          <a:uFillTx/>
          <a:latin typeface="+mn-lt"/>
          <a:ea typeface="+mn-ea"/>
          <a:cs typeface="+mn-cs"/>
          <a:sym typeface="Produkt Extralight"/>
        </a:defRPr>
      </a:lvl1pPr>
      <a:lvl2pPr marL="0" marR="0" indent="457200" algn="l" defTabSz="2438338" rtl="0" latinLnBrk="0">
        <a:lnSpc>
          <a:spcPct val="90000"/>
        </a:lnSpc>
        <a:spcBef>
          <a:spcPts val="0"/>
        </a:spcBef>
        <a:spcAft>
          <a:spcPts val="0"/>
        </a:spcAft>
        <a:buClrTx/>
        <a:buSzTx/>
        <a:buFontTx/>
        <a:buNone/>
        <a:tabLst/>
        <a:defRPr b="0" baseline="0" cap="none" i="0" spc="-100" strike="noStrike" sz="10000" u="none">
          <a:solidFill>
            <a:srgbClr val="FFFFFF"/>
          </a:solidFill>
          <a:uFillTx/>
          <a:latin typeface="+mn-lt"/>
          <a:ea typeface="+mn-ea"/>
          <a:cs typeface="+mn-cs"/>
          <a:sym typeface="Produkt Extralight"/>
        </a:defRPr>
      </a:lvl2pPr>
      <a:lvl3pPr marL="0" marR="0" indent="914400" algn="l" defTabSz="2438338" rtl="0" latinLnBrk="0">
        <a:lnSpc>
          <a:spcPct val="90000"/>
        </a:lnSpc>
        <a:spcBef>
          <a:spcPts val="0"/>
        </a:spcBef>
        <a:spcAft>
          <a:spcPts val="0"/>
        </a:spcAft>
        <a:buClrTx/>
        <a:buSzTx/>
        <a:buFontTx/>
        <a:buNone/>
        <a:tabLst/>
        <a:defRPr b="0" baseline="0" cap="none" i="0" spc="-100" strike="noStrike" sz="10000" u="none">
          <a:solidFill>
            <a:srgbClr val="FFFFFF"/>
          </a:solidFill>
          <a:uFillTx/>
          <a:latin typeface="+mn-lt"/>
          <a:ea typeface="+mn-ea"/>
          <a:cs typeface="+mn-cs"/>
          <a:sym typeface="Produkt Extralight"/>
        </a:defRPr>
      </a:lvl3pPr>
      <a:lvl4pPr marL="0" marR="0" indent="1371600" algn="l" defTabSz="2438338" rtl="0" latinLnBrk="0">
        <a:lnSpc>
          <a:spcPct val="90000"/>
        </a:lnSpc>
        <a:spcBef>
          <a:spcPts val="0"/>
        </a:spcBef>
        <a:spcAft>
          <a:spcPts val="0"/>
        </a:spcAft>
        <a:buClrTx/>
        <a:buSzTx/>
        <a:buFontTx/>
        <a:buNone/>
        <a:tabLst/>
        <a:defRPr b="0" baseline="0" cap="none" i="0" spc="-100" strike="noStrike" sz="10000" u="none">
          <a:solidFill>
            <a:srgbClr val="FFFFFF"/>
          </a:solidFill>
          <a:uFillTx/>
          <a:latin typeface="+mn-lt"/>
          <a:ea typeface="+mn-ea"/>
          <a:cs typeface="+mn-cs"/>
          <a:sym typeface="Produkt Extralight"/>
        </a:defRPr>
      </a:lvl4pPr>
      <a:lvl5pPr marL="0" marR="0" indent="1828800" algn="l" defTabSz="2438338" rtl="0" latinLnBrk="0">
        <a:lnSpc>
          <a:spcPct val="90000"/>
        </a:lnSpc>
        <a:spcBef>
          <a:spcPts val="0"/>
        </a:spcBef>
        <a:spcAft>
          <a:spcPts val="0"/>
        </a:spcAft>
        <a:buClrTx/>
        <a:buSzTx/>
        <a:buFontTx/>
        <a:buNone/>
        <a:tabLst/>
        <a:defRPr b="0" baseline="0" cap="none" i="0" spc="-100" strike="noStrike" sz="10000" u="none">
          <a:solidFill>
            <a:srgbClr val="FFFFFF"/>
          </a:solidFill>
          <a:uFillTx/>
          <a:latin typeface="+mn-lt"/>
          <a:ea typeface="+mn-ea"/>
          <a:cs typeface="+mn-cs"/>
          <a:sym typeface="Produkt Extralight"/>
        </a:defRPr>
      </a:lvl5pPr>
      <a:lvl6pPr marL="0" marR="0" indent="2286000" algn="l" defTabSz="2438338" rtl="0" latinLnBrk="0">
        <a:lnSpc>
          <a:spcPct val="90000"/>
        </a:lnSpc>
        <a:spcBef>
          <a:spcPts val="0"/>
        </a:spcBef>
        <a:spcAft>
          <a:spcPts val="0"/>
        </a:spcAft>
        <a:buClrTx/>
        <a:buSzTx/>
        <a:buFontTx/>
        <a:buNone/>
        <a:tabLst/>
        <a:defRPr b="0" baseline="0" cap="none" i="0" spc="-100" strike="noStrike" sz="10000" u="none">
          <a:solidFill>
            <a:srgbClr val="FFFFFF"/>
          </a:solidFill>
          <a:uFillTx/>
          <a:latin typeface="+mn-lt"/>
          <a:ea typeface="+mn-ea"/>
          <a:cs typeface="+mn-cs"/>
          <a:sym typeface="Produkt Extralight"/>
        </a:defRPr>
      </a:lvl6pPr>
      <a:lvl7pPr marL="0" marR="0" indent="2743200" algn="l" defTabSz="2438338" rtl="0" latinLnBrk="0">
        <a:lnSpc>
          <a:spcPct val="90000"/>
        </a:lnSpc>
        <a:spcBef>
          <a:spcPts val="0"/>
        </a:spcBef>
        <a:spcAft>
          <a:spcPts val="0"/>
        </a:spcAft>
        <a:buClrTx/>
        <a:buSzTx/>
        <a:buFontTx/>
        <a:buNone/>
        <a:tabLst/>
        <a:defRPr b="0" baseline="0" cap="none" i="0" spc="-100" strike="noStrike" sz="10000" u="none">
          <a:solidFill>
            <a:srgbClr val="FFFFFF"/>
          </a:solidFill>
          <a:uFillTx/>
          <a:latin typeface="+mn-lt"/>
          <a:ea typeface="+mn-ea"/>
          <a:cs typeface="+mn-cs"/>
          <a:sym typeface="Produkt Extralight"/>
        </a:defRPr>
      </a:lvl7pPr>
      <a:lvl8pPr marL="0" marR="0" indent="3200400" algn="l" defTabSz="2438338" rtl="0" latinLnBrk="0">
        <a:lnSpc>
          <a:spcPct val="90000"/>
        </a:lnSpc>
        <a:spcBef>
          <a:spcPts val="0"/>
        </a:spcBef>
        <a:spcAft>
          <a:spcPts val="0"/>
        </a:spcAft>
        <a:buClrTx/>
        <a:buSzTx/>
        <a:buFontTx/>
        <a:buNone/>
        <a:tabLst/>
        <a:defRPr b="0" baseline="0" cap="none" i="0" spc="-100" strike="noStrike" sz="10000" u="none">
          <a:solidFill>
            <a:srgbClr val="FFFFFF"/>
          </a:solidFill>
          <a:uFillTx/>
          <a:latin typeface="+mn-lt"/>
          <a:ea typeface="+mn-ea"/>
          <a:cs typeface="+mn-cs"/>
          <a:sym typeface="Produkt Extralight"/>
        </a:defRPr>
      </a:lvl8pPr>
      <a:lvl9pPr marL="0" marR="0" indent="3657600" algn="l" defTabSz="2438338" rtl="0" latinLnBrk="0">
        <a:lnSpc>
          <a:spcPct val="90000"/>
        </a:lnSpc>
        <a:spcBef>
          <a:spcPts val="0"/>
        </a:spcBef>
        <a:spcAft>
          <a:spcPts val="0"/>
        </a:spcAft>
        <a:buClrTx/>
        <a:buSzTx/>
        <a:buFontTx/>
        <a:buNone/>
        <a:tabLst/>
        <a:defRPr b="0" baseline="0" cap="none" i="0" spc="-100" strike="noStrike" sz="10000" u="none">
          <a:solidFill>
            <a:srgbClr val="FFFFFF"/>
          </a:solidFill>
          <a:uFillTx/>
          <a:latin typeface="+mn-lt"/>
          <a:ea typeface="+mn-ea"/>
          <a:cs typeface="+mn-cs"/>
          <a:sym typeface="Produkt Extralight"/>
        </a:defRPr>
      </a:lvl9pPr>
    </p:titleStyle>
    <p:bodyStyle>
      <a:lvl1pPr marL="457200" marR="0" indent="-457200" algn="l" defTabSz="2438338" rtl="0" latinLnBrk="0">
        <a:lnSpc>
          <a:spcPct val="100000"/>
        </a:lnSpc>
        <a:spcBef>
          <a:spcPts val="4700"/>
        </a:spcBef>
        <a:spcAft>
          <a:spcPts val="0"/>
        </a:spcAft>
        <a:buClrTx/>
        <a:buSzPct val="100000"/>
        <a:buFontTx/>
        <a:buChar char="•"/>
        <a:tabLst/>
        <a:defRPr b="0" baseline="0" cap="none" i="0" spc="0" strike="noStrike" sz="4000" u="none">
          <a:solidFill>
            <a:srgbClr val="FFFFFF"/>
          </a:solidFill>
          <a:uFillTx/>
          <a:latin typeface="Graphik Light"/>
          <a:ea typeface="Graphik Light"/>
          <a:cs typeface="Graphik Light"/>
          <a:sym typeface="Graphik Light"/>
        </a:defRPr>
      </a:lvl1pPr>
      <a:lvl2pPr marL="914400" marR="0" indent="-457200" algn="l" defTabSz="2438338" rtl="0" latinLnBrk="0">
        <a:lnSpc>
          <a:spcPct val="100000"/>
        </a:lnSpc>
        <a:spcBef>
          <a:spcPts val="4700"/>
        </a:spcBef>
        <a:spcAft>
          <a:spcPts val="0"/>
        </a:spcAft>
        <a:buClrTx/>
        <a:buSzPct val="100000"/>
        <a:buFontTx/>
        <a:buChar char="•"/>
        <a:tabLst/>
        <a:defRPr b="0" baseline="0" cap="none" i="0" spc="0" strike="noStrike" sz="4000" u="none">
          <a:solidFill>
            <a:srgbClr val="FFFFFF"/>
          </a:solidFill>
          <a:uFillTx/>
          <a:latin typeface="Graphik Light"/>
          <a:ea typeface="Graphik Light"/>
          <a:cs typeface="Graphik Light"/>
          <a:sym typeface="Graphik Light"/>
        </a:defRPr>
      </a:lvl2pPr>
      <a:lvl3pPr marL="1371600" marR="0" indent="-457200" algn="l" defTabSz="2438338" rtl="0" latinLnBrk="0">
        <a:lnSpc>
          <a:spcPct val="100000"/>
        </a:lnSpc>
        <a:spcBef>
          <a:spcPts val="4700"/>
        </a:spcBef>
        <a:spcAft>
          <a:spcPts val="0"/>
        </a:spcAft>
        <a:buClrTx/>
        <a:buSzPct val="100000"/>
        <a:buFontTx/>
        <a:buChar char="•"/>
        <a:tabLst/>
        <a:defRPr b="0" baseline="0" cap="none" i="0" spc="0" strike="noStrike" sz="4000" u="none">
          <a:solidFill>
            <a:srgbClr val="FFFFFF"/>
          </a:solidFill>
          <a:uFillTx/>
          <a:latin typeface="Graphik Light"/>
          <a:ea typeface="Graphik Light"/>
          <a:cs typeface="Graphik Light"/>
          <a:sym typeface="Graphik Light"/>
        </a:defRPr>
      </a:lvl3pPr>
      <a:lvl4pPr marL="1828800" marR="0" indent="-457200" algn="l" defTabSz="2438338" rtl="0" latinLnBrk="0">
        <a:lnSpc>
          <a:spcPct val="100000"/>
        </a:lnSpc>
        <a:spcBef>
          <a:spcPts val="4700"/>
        </a:spcBef>
        <a:spcAft>
          <a:spcPts val="0"/>
        </a:spcAft>
        <a:buClrTx/>
        <a:buSzPct val="100000"/>
        <a:buFontTx/>
        <a:buChar char="•"/>
        <a:tabLst/>
        <a:defRPr b="0" baseline="0" cap="none" i="0" spc="0" strike="noStrike" sz="4000" u="none">
          <a:solidFill>
            <a:srgbClr val="FFFFFF"/>
          </a:solidFill>
          <a:uFillTx/>
          <a:latin typeface="Graphik Light"/>
          <a:ea typeface="Graphik Light"/>
          <a:cs typeface="Graphik Light"/>
          <a:sym typeface="Graphik Light"/>
        </a:defRPr>
      </a:lvl4pPr>
      <a:lvl5pPr marL="2286000" marR="0" indent="-457200" algn="l" defTabSz="2438338" rtl="0" latinLnBrk="0">
        <a:lnSpc>
          <a:spcPct val="100000"/>
        </a:lnSpc>
        <a:spcBef>
          <a:spcPts val="4700"/>
        </a:spcBef>
        <a:spcAft>
          <a:spcPts val="0"/>
        </a:spcAft>
        <a:buClrTx/>
        <a:buSzPct val="100000"/>
        <a:buFontTx/>
        <a:buChar char="•"/>
        <a:tabLst/>
        <a:defRPr b="0" baseline="0" cap="none" i="0" spc="0" strike="noStrike" sz="4000" u="none">
          <a:solidFill>
            <a:srgbClr val="FFFFFF"/>
          </a:solidFill>
          <a:uFillTx/>
          <a:latin typeface="Graphik Light"/>
          <a:ea typeface="Graphik Light"/>
          <a:cs typeface="Graphik Light"/>
          <a:sym typeface="Graphik Light"/>
        </a:defRPr>
      </a:lvl5pPr>
      <a:lvl6pPr marL="2743200" marR="0" indent="-457200" algn="l" defTabSz="2438338" rtl="0" latinLnBrk="0">
        <a:lnSpc>
          <a:spcPct val="100000"/>
        </a:lnSpc>
        <a:spcBef>
          <a:spcPts val="4700"/>
        </a:spcBef>
        <a:spcAft>
          <a:spcPts val="0"/>
        </a:spcAft>
        <a:buClrTx/>
        <a:buSzPct val="100000"/>
        <a:buFontTx/>
        <a:buChar char="•"/>
        <a:tabLst/>
        <a:defRPr b="0" baseline="0" cap="none" i="0" spc="0" strike="noStrike" sz="4000" u="none">
          <a:solidFill>
            <a:srgbClr val="FFFFFF"/>
          </a:solidFill>
          <a:uFillTx/>
          <a:latin typeface="Graphik Light"/>
          <a:ea typeface="Graphik Light"/>
          <a:cs typeface="Graphik Light"/>
          <a:sym typeface="Graphik Light"/>
        </a:defRPr>
      </a:lvl6pPr>
      <a:lvl7pPr marL="3200400" marR="0" indent="-457200" algn="l" defTabSz="2438338" rtl="0" latinLnBrk="0">
        <a:lnSpc>
          <a:spcPct val="100000"/>
        </a:lnSpc>
        <a:spcBef>
          <a:spcPts val="4700"/>
        </a:spcBef>
        <a:spcAft>
          <a:spcPts val="0"/>
        </a:spcAft>
        <a:buClrTx/>
        <a:buSzPct val="100000"/>
        <a:buFontTx/>
        <a:buChar char="•"/>
        <a:tabLst/>
        <a:defRPr b="0" baseline="0" cap="none" i="0" spc="0" strike="noStrike" sz="4000" u="none">
          <a:solidFill>
            <a:srgbClr val="FFFFFF"/>
          </a:solidFill>
          <a:uFillTx/>
          <a:latin typeface="Graphik Light"/>
          <a:ea typeface="Graphik Light"/>
          <a:cs typeface="Graphik Light"/>
          <a:sym typeface="Graphik Light"/>
        </a:defRPr>
      </a:lvl7pPr>
      <a:lvl8pPr marL="3657600" marR="0" indent="-457200" algn="l" defTabSz="2438338" rtl="0" latinLnBrk="0">
        <a:lnSpc>
          <a:spcPct val="100000"/>
        </a:lnSpc>
        <a:spcBef>
          <a:spcPts val="4700"/>
        </a:spcBef>
        <a:spcAft>
          <a:spcPts val="0"/>
        </a:spcAft>
        <a:buClrTx/>
        <a:buSzPct val="100000"/>
        <a:buFontTx/>
        <a:buChar char="•"/>
        <a:tabLst/>
        <a:defRPr b="0" baseline="0" cap="none" i="0" spc="0" strike="noStrike" sz="4000" u="none">
          <a:solidFill>
            <a:srgbClr val="FFFFFF"/>
          </a:solidFill>
          <a:uFillTx/>
          <a:latin typeface="Graphik Light"/>
          <a:ea typeface="Graphik Light"/>
          <a:cs typeface="Graphik Light"/>
          <a:sym typeface="Graphik Light"/>
        </a:defRPr>
      </a:lvl8pPr>
      <a:lvl9pPr marL="4114800" marR="0" indent="-457200" algn="l" defTabSz="2438338" rtl="0" latinLnBrk="0">
        <a:lnSpc>
          <a:spcPct val="100000"/>
        </a:lnSpc>
        <a:spcBef>
          <a:spcPts val="4700"/>
        </a:spcBef>
        <a:spcAft>
          <a:spcPts val="0"/>
        </a:spcAft>
        <a:buClrTx/>
        <a:buSzPct val="100000"/>
        <a:buFontTx/>
        <a:buChar char="•"/>
        <a:tabLst/>
        <a:defRPr b="0" baseline="0" cap="none" i="0" spc="0" strike="noStrike" sz="4000" u="none">
          <a:solidFill>
            <a:srgbClr val="FFFFFF"/>
          </a:solidFill>
          <a:uFillTx/>
          <a:latin typeface="Graphik Light"/>
          <a:ea typeface="Graphik Light"/>
          <a:cs typeface="Graphik Light"/>
          <a:sym typeface="Graphik Light"/>
        </a:defRPr>
      </a:lvl9pPr>
    </p:bodyStyle>
    <p:otherStyle>
      <a:lvl1pPr marL="0" marR="0" indent="0" algn="l"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1pPr>
      <a:lvl2pPr marL="0" marR="0" indent="457200" algn="l"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2pPr>
      <a:lvl3pPr marL="0" marR="0" indent="914400" algn="l"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3pPr>
      <a:lvl4pPr marL="0" marR="0" indent="1371600" algn="l"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4pPr>
      <a:lvl5pPr marL="0" marR="0" indent="1828800" algn="l"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5pPr>
      <a:lvl6pPr marL="0" marR="0" indent="2286000" algn="l"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6pPr>
      <a:lvl7pPr marL="0" marR="0" indent="2743200" algn="l"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7pPr>
      <a:lvl8pPr marL="0" marR="0" indent="3200400" algn="l"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8pPr>
      <a:lvl9pPr marL="0" marR="0" indent="3657600" algn="l"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7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7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7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7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79.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8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171" name="Muskingum Valley Presbytery"/>
          <p:cNvSpPr txBox="1"/>
          <p:nvPr>
            <p:ph type="subTitle" sz="quarter" idx="1"/>
          </p:nvPr>
        </p:nvSpPr>
        <p:spPr>
          <a:prstGeom prst="rect">
            <a:avLst/>
          </a:prstGeom>
        </p:spPr>
        <p:txBody>
          <a:bodyPr/>
          <a:lstStyle/>
          <a:p>
            <a:pPr/>
            <a:r>
              <a:t>Muskingum Valley Presbytery</a:t>
            </a:r>
          </a:p>
        </p:txBody>
      </p:sp>
      <p:sp>
        <p:nvSpPr>
          <p:cNvPr id="172" name="Good and Faithful Servant"/>
          <p:cNvSpPr txBox="1"/>
          <p:nvPr>
            <p:ph type="ctrTitle"/>
          </p:nvPr>
        </p:nvSpPr>
        <p:spPr>
          <a:prstGeom prst="rect">
            <a:avLst/>
          </a:prstGeom>
        </p:spPr>
        <p:txBody>
          <a:bodyPr/>
          <a:lstStyle/>
          <a:p>
            <a:pPr/>
            <a:r>
              <a:t>Good and Faithful Servant</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199" name="Mine is the sunlight!…"/>
          <p:cNvSpPr txBox="1"/>
          <p:nvPr>
            <p:ph type="body" idx="1"/>
          </p:nvPr>
        </p:nvSpPr>
        <p:spPr>
          <a:xfrm>
            <a:off x="1206500" y="3417635"/>
            <a:ext cx="20660223" cy="6880730"/>
          </a:xfrm>
          <a:prstGeom prst="rect">
            <a:avLst/>
          </a:prstGeom>
        </p:spPr>
        <p:txBody>
          <a:bodyPr/>
          <a:lstStyle/>
          <a:p>
            <a:pPr marL="0" indent="0">
              <a:buSzTx/>
              <a:buNone/>
              <a:defRPr sz="6900"/>
            </a:pPr>
            <a:r>
              <a:t>Mine is the sunlight!</a:t>
            </a:r>
          </a:p>
          <a:p>
            <a:pPr marL="0" indent="0">
              <a:buSzTx/>
              <a:buNone/>
              <a:defRPr sz="6900"/>
            </a:pPr>
            <a:r>
              <a:t>Mine is the morning</a:t>
            </a:r>
          </a:p>
          <a:p>
            <a:pPr marL="0" indent="0">
              <a:buSzTx/>
              <a:buNone/>
              <a:defRPr sz="6900"/>
            </a:pPr>
            <a:r>
              <a:t>born of the one light</a:t>
            </a:r>
          </a:p>
          <a:p>
            <a:pPr marL="0" indent="0">
              <a:buSzTx/>
              <a:buNone/>
              <a:defRPr sz="6900"/>
            </a:pPr>
            <a:r>
              <a:t>Eden saw play!</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01" name="Praise with elation,…"/>
          <p:cNvSpPr txBox="1"/>
          <p:nvPr>
            <p:ph type="body" idx="1"/>
          </p:nvPr>
        </p:nvSpPr>
        <p:spPr>
          <a:xfrm>
            <a:off x="1206500" y="3417635"/>
            <a:ext cx="20660223" cy="6880730"/>
          </a:xfrm>
          <a:prstGeom prst="rect">
            <a:avLst/>
          </a:prstGeom>
        </p:spPr>
        <p:txBody>
          <a:bodyPr/>
          <a:lstStyle/>
          <a:p>
            <a:pPr marL="0" indent="0">
              <a:buSzTx/>
              <a:buNone/>
              <a:defRPr sz="6900"/>
            </a:pPr>
            <a:r>
              <a:t>Praise with elation,</a:t>
            </a:r>
          </a:p>
          <a:p>
            <a:pPr marL="0" indent="0">
              <a:buSzTx/>
              <a:buNone/>
              <a:defRPr sz="6900"/>
            </a:pPr>
            <a:r>
              <a:t>praise every morning,</a:t>
            </a:r>
          </a:p>
          <a:p>
            <a:pPr marL="0" indent="0">
              <a:buSzTx/>
              <a:buNone/>
              <a:defRPr sz="6900"/>
            </a:pPr>
            <a:r>
              <a:t>God’s re-creation</a:t>
            </a:r>
          </a:p>
          <a:p>
            <a:pPr marL="0" indent="0">
              <a:buSzTx/>
              <a:buNone/>
              <a:defRPr sz="6900"/>
            </a:pPr>
            <a:r>
              <a:t>of the new day!</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03" name="Prayer of Confession"/>
          <p:cNvSpPr txBox="1"/>
          <p:nvPr>
            <p:ph type="title"/>
          </p:nvPr>
        </p:nvSpPr>
        <p:spPr>
          <a:xfrm>
            <a:off x="1206500" y="635000"/>
            <a:ext cx="13519264" cy="1689100"/>
          </a:xfrm>
          <a:prstGeom prst="rect">
            <a:avLst/>
          </a:prstGeom>
        </p:spPr>
        <p:txBody>
          <a:bodyPr/>
          <a:lstStyle>
            <a:lvl1pPr defTabSz="2316421">
              <a:defRPr spc="-95" sz="9500"/>
            </a:lvl1pPr>
          </a:lstStyle>
          <a:p>
            <a:pPr/>
            <a:r>
              <a:t>Prayer of Confession</a:t>
            </a:r>
          </a:p>
        </p:txBody>
      </p:sp>
      <p:sp>
        <p:nvSpPr>
          <p:cNvPr id="204" name="Holy and merciful God, in your presence we confess our sinfulness, our shortcomings, and our offenses against you. You alone know how often we have sinned in wandering from your ways, in wasting your gifts, in forgetting your love.…"/>
          <p:cNvSpPr txBox="1"/>
          <p:nvPr/>
        </p:nvSpPr>
        <p:spPr>
          <a:xfrm>
            <a:off x="2725900" y="2772030"/>
            <a:ext cx="17316623" cy="1049861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defRPr b="1" sz="5000">
                <a:latin typeface="Graphik"/>
                <a:ea typeface="Graphik"/>
                <a:cs typeface="Graphik"/>
                <a:sym typeface="Graphik"/>
              </a:defRPr>
            </a:pPr>
            <a:r>
              <a:t>Holy and merciful God, in your presence we confess our sinfulness, our shortcomings, and our offenses against you. You alone know how often we have sinned in wandering from your ways, in wasting your gifts, in forgetting your love.</a:t>
            </a:r>
          </a:p>
          <a:p>
            <a:pPr>
              <a:defRPr b="1" sz="5000">
                <a:latin typeface="Graphik"/>
                <a:ea typeface="Graphik"/>
                <a:cs typeface="Graphik"/>
                <a:sym typeface="Graphik"/>
              </a:defRPr>
            </a:pPr>
            <a:r>
              <a:t>Have mercy on us, O Lord, for we are ashamed and sorry for all we have done to displease you. Forgive our sins, and help us to live in your light and walk in your ways, for the sake of Jesus Christ, our Savior. Amen.</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06" name="Assurance of Grace"/>
          <p:cNvSpPr txBox="1"/>
          <p:nvPr>
            <p:ph type="title"/>
          </p:nvPr>
        </p:nvSpPr>
        <p:spPr>
          <a:xfrm>
            <a:off x="1206500" y="635000"/>
            <a:ext cx="13519264" cy="1689100"/>
          </a:xfrm>
          <a:prstGeom prst="rect">
            <a:avLst/>
          </a:prstGeom>
        </p:spPr>
        <p:txBody>
          <a:bodyPr/>
          <a:lstStyle>
            <a:lvl1pPr defTabSz="2316421">
              <a:defRPr spc="-95" sz="9500"/>
            </a:lvl1pPr>
          </a:lstStyle>
          <a:p>
            <a:pPr/>
            <a:r>
              <a:t>Assurance of Grace</a:t>
            </a:r>
          </a:p>
        </p:txBody>
      </p:sp>
      <p:sp>
        <p:nvSpPr>
          <p:cNvPr id="207" name="There is therefore now no condemnation for those who are in Christ Jesus. The Spirit of God dwells in you. In the name of Jesus, you are forgiven."/>
          <p:cNvSpPr txBox="1"/>
          <p:nvPr>
            <p:ph type="body" sz="quarter" idx="1"/>
          </p:nvPr>
        </p:nvSpPr>
        <p:spPr>
          <a:xfrm>
            <a:off x="1861888" y="3467775"/>
            <a:ext cx="20660224" cy="2644886"/>
          </a:xfrm>
          <a:prstGeom prst="rect">
            <a:avLst/>
          </a:prstGeom>
        </p:spPr>
        <p:txBody>
          <a:bodyPr/>
          <a:lstStyle>
            <a:lvl1pPr marL="0" indent="0" defTabSz="2413955">
              <a:spcBef>
                <a:spcPts val="4600"/>
              </a:spcBef>
              <a:buSzTx/>
              <a:buNone/>
              <a:defRPr sz="4950"/>
            </a:lvl1pPr>
          </a:lstStyle>
          <a:p>
            <a:pPr/>
            <a:r>
              <a:t>There is therefore now no condemnation for those who are in Christ Jesus. The Spirit of God dwells in you. In the name of Jesus, you are forgiven.</a:t>
            </a:r>
          </a:p>
        </p:txBody>
      </p:sp>
      <p:sp>
        <p:nvSpPr>
          <p:cNvPr id="208" name="Thanks be to God."/>
          <p:cNvSpPr txBox="1"/>
          <p:nvPr/>
        </p:nvSpPr>
        <p:spPr>
          <a:xfrm>
            <a:off x="4580100" y="6531230"/>
            <a:ext cx="17316623" cy="1049861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defRPr b="1" sz="5000">
                <a:latin typeface="Graphik"/>
                <a:ea typeface="Graphik"/>
                <a:cs typeface="Graphik"/>
                <a:sym typeface="Graphik"/>
              </a:defRPr>
            </a:lvl1pPr>
          </a:lstStyle>
          <a:p>
            <a:pPr/>
            <a:r>
              <a:t>Thanks be to God.</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10" name="Gloria Patri"/>
          <p:cNvSpPr txBox="1"/>
          <p:nvPr>
            <p:ph type="ctrTitle"/>
          </p:nvPr>
        </p:nvSpPr>
        <p:spPr>
          <a:prstGeom prst="rect">
            <a:avLst/>
          </a:prstGeom>
        </p:spPr>
        <p:txBody>
          <a:bodyPr/>
          <a:lstStyle/>
          <a:p>
            <a:pPr/>
            <a:r>
              <a:t>Gloria Patri</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12" name="Passing the Peace of Christ"/>
          <p:cNvSpPr txBox="1"/>
          <p:nvPr>
            <p:ph type="ctrTitle"/>
          </p:nvPr>
        </p:nvSpPr>
        <p:spPr>
          <a:xfrm>
            <a:off x="1689100" y="1163227"/>
            <a:ext cx="21971000" cy="2220493"/>
          </a:xfrm>
          <a:prstGeom prst="rect">
            <a:avLst/>
          </a:prstGeom>
        </p:spPr>
        <p:txBody>
          <a:bodyPr/>
          <a:lstStyle/>
          <a:p>
            <a:pPr/>
            <a:r>
              <a:t>Passing the Peace of Christ</a:t>
            </a:r>
          </a:p>
        </p:txBody>
      </p:sp>
      <p:sp>
        <p:nvSpPr>
          <p:cNvPr id="213" name="In response to God’s forgiving us, let us forgive and be at peace with one another. The peace of the Lord Jesus Christ be with you."/>
          <p:cNvSpPr txBox="1"/>
          <p:nvPr>
            <p:ph type="subTitle" sz="quarter" idx="1"/>
          </p:nvPr>
        </p:nvSpPr>
        <p:spPr>
          <a:xfrm>
            <a:off x="1861888" y="3467775"/>
            <a:ext cx="20660224" cy="2644886"/>
          </a:xfrm>
          <a:prstGeom prst="rect">
            <a:avLst/>
          </a:prstGeom>
        </p:spPr>
        <p:txBody>
          <a:bodyPr/>
          <a:lstStyle>
            <a:lvl1pPr defTabSz="808990">
              <a:defRPr sz="5390"/>
            </a:lvl1pPr>
          </a:lstStyle>
          <a:p>
            <a:pPr/>
            <a:r>
              <a:t>In response to God’s forgiving us, let us forgive and be at peace with one another. The peace of the Lord Jesus Christ be with you.</a:t>
            </a:r>
          </a:p>
        </p:txBody>
      </p:sp>
      <p:sp>
        <p:nvSpPr>
          <p:cNvPr id="214" name="And also with you."/>
          <p:cNvSpPr txBox="1"/>
          <p:nvPr/>
        </p:nvSpPr>
        <p:spPr>
          <a:xfrm>
            <a:off x="4580100" y="6531230"/>
            <a:ext cx="17316623" cy="1049861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defRPr b="1" sz="5000">
                <a:latin typeface="Graphik"/>
                <a:ea typeface="Graphik"/>
                <a:cs typeface="Graphik"/>
                <a:sym typeface="Graphik"/>
              </a:defRPr>
            </a:lvl1pPr>
          </a:lstStyle>
          <a:p>
            <a:pPr/>
            <a:r>
              <a:t>And also with you.</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16" name="Prayers of the People &amp;…"/>
          <p:cNvSpPr txBox="1"/>
          <p:nvPr>
            <p:ph type="ctrTitle"/>
          </p:nvPr>
        </p:nvSpPr>
        <p:spPr>
          <a:xfrm>
            <a:off x="3844044" y="2621719"/>
            <a:ext cx="19333456" cy="4648201"/>
          </a:xfrm>
          <a:prstGeom prst="rect">
            <a:avLst/>
          </a:prstGeom>
        </p:spPr>
        <p:txBody>
          <a:bodyPr/>
          <a:lstStyle/>
          <a:p>
            <a:pPr/>
            <a:r>
              <a:t>Prayers of the People &amp;</a:t>
            </a:r>
          </a:p>
          <a:p>
            <a:pPr/>
            <a:r>
              <a:t>The Lord’s Prayer</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18" name="Matthew 25:14-30"/>
          <p:cNvSpPr txBox="1"/>
          <p:nvPr>
            <p:ph type="ctrTitle"/>
          </p:nvPr>
        </p:nvSpPr>
        <p:spPr>
          <a:xfrm>
            <a:off x="4232570" y="5821646"/>
            <a:ext cx="15918860" cy="2072708"/>
          </a:xfrm>
          <a:prstGeom prst="rect">
            <a:avLst/>
          </a:prstGeom>
        </p:spPr>
        <p:txBody>
          <a:bodyPr/>
          <a:lstStyle>
            <a:lvl1pPr algn="ctr" defTabSz="352044">
              <a:defRPr spc="-118" sz="11880"/>
            </a:lvl1pPr>
          </a:lstStyle>
          <a:p>
            <a:pPr/>
            <a:r>
              <a:t>Matthew 25:14-30</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20" name="14 “For it is as if a man, going on a journey, summoned his slaves and entrusted his property to them;"/>
          <p:cNvSpPr txBox="1"/>
          <p:nvPr>
            <p:ph type="ctrTitle"/>
          </p:nvPr>
        </p:nvSpPr>
        <p:spPr>
          <a:xfrm>
            <a:off x="2124370" y="1143001"/>
            <a:ext cx="18225566" cy="11429998"/>
          </a:xfrm>
          <a:prstGeom prst="rect">
            <a:avLst/>
          </a:prstGeom>
        </p:spPr>
        <p:txBody>
          <a:bodyPr anchor="ctr"/>
          <a:lstStyle/>
          <a:p>
            <a:pPr>
              <a:defRPr spc="-59" sz="6000"/>
            </a:pPr>
            <a:r>
              <a:rPr baseline="31999"/>
              <a:t>14</a:t>
            </a:r>
            <a:r>
              <a:t> </a:t>
            </a:r>
            <a:r>
              <a:t>“For it is as if a man, going on a journey, summoned his slaves and entrusted his property to them;</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22" name="15 to one he gave five talents, to another two, to another one, to each according to his ability. Then he went away."/>
          <p:cNvSpPr txBox="1"/>
          <p:nvPr>
            <p:ph type="ctrTitle"/>
          </p:nvPr>
        </p:nvSpPr>
        <p:spPr>
          <a:xfrm>
            <a:off x="2124370" y="1143001"/>
            <a:ext cx="18225566" cy="11429998"/>
          </a:xfrm>
          <a:prstGeom prst="rect">
            <a:avLst/>
          </a:prstGeom>
        </p:spPr>
        <p:txBody>
          <a:bodyPr anchor="ctr"/>
          <a:lstStyle/>
          <a:p>
            <a:pPr>
              <a:defRPr spc="-59" sz="6000"/>
            </a:pPr>
            <a:r>
              <a:rPr baseline="31999"/>
              <a:t>15</a:t>
            </a:r>
            <a:r>
              <a:t> </a:t>
            </a:r>
            <a:r>
              <a:t>to one he gave five talents, to another two, to another one, to each according to his ability. Then he went away. </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174" name="Opening"/>
          <p:cNvSpPr txBox="1"/>
          <p:nvPr>
            <p:ph type="title"/>
          </p:nvPr>
        </p:nvSpPr>
        <p:spPr>
          <a:xfrm>
            <a:off x="1206500" y="635000"/>
            <a:ext cx="10800873" cy="1689100"/>
          </a:xfrm>
          <a:prstGeom prst="rect">
            <a:avLst/>
          </a:prstGeom>
        </p:spPr>
        <p:txBody>
          <a:bodyPr/>
          <a:lstStyle>
            <a:lvl1pPr defTabSz="2316421">
              <a:defRPr spc="-95" sz="9500"/>
            </a:lvl1pPr>
          </a:lstStyle>
          <a:p>
            <a:pPr/>
            <a:r>
              <a:t>Opening</a:t>
            </a:r>
          </a:p>
        </p:txBody>
      </p:sp>
      <p:sp>
        <p:nvSpPr>
          <p:cNvPr id="175" name="Call to Order…"/>
          <p:cNvSpPr txBox="1"/>
          <p:nvPr>
            <p:ph type="body" sz="half" idx="1"/>
          </p:nvPr>
        </p:nvSpPr>
        <p:spPr>
          <a:xfrm>
            <a:off x="4508500" y="4991775"/>
            <a:ext cx="12575768" cy="6093554"/>
          </a:xfrm>
          <a:prstGeom prst="rect">
            <a:avLst/>
          </a:prstGeom>
        </p:spPr>
        <p:txBody>
          <a:bodyPr/>
          <a:lstStyle/>
          <a:p>
            <a:pPr marL="228600" indent="-228600">
              <a:defRPr sz="6200">
                <a:latin typeface="Produkt Light"/>
                <a:ea typeface="Produkt Light"/>
                <a:cs typeface="Produkt Light"/>
                <a:sym typeface="Produkt Light"/>
              </a:defRPr>
            </a:pPr>
            <a:r>
              <a:t>Call to Order</a:t>
            </a:r>
          </a:p>
          <a:p>
            <a:pPr marL="228600" indent="-228600">
              <a:defRPr sz="6200">
                <a:latin typeface="Produkt Light"/>
                <a:ea typeface="Produkt Light"/>
                <a:cs typeface="Produkt Light"/>
                <a:sym typeface="Produkt Light"/>
              </a:defRPr>
            </a:pPr>
            <a:r>
              <a:t>Declaration of Quorum</a:t>
            </a:r>
          </a:p>
          <a:p>
            <a:pPr marL="228600" indent="-228600">
              <a:defRPr sz="6200">
                <a:latin typeface="Produkt Light"/>
                <a:ea typeface="Produkt Light"/>
                <a:cs typeface="Produkt Light"/>
                <a:sym typeface="Produkt Light"/>
              </a:defRPr>
            </a:pPr>
            <a:r>
              <a:t>Approval of Docket</a:t>
            </a:r>
          </a:p>
        </p:txBody>
      </p:sp>
      <p:sp>
        <p:nvSpPr>
          <p:cNvPr id="176" name="Moderator Rev. Dr. Li Dolly Dong"/>
          <p:cNvSpPr txBox="1"/>
          <p:nvPr/>
        </p:nvSpPr>
        <p:spPr>
          <a:xfrm>
            <a:off x="1206500" y="2180952"/>
            <a:ext cx="10800873" cy="1689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defTabSz="1414236">
              <a:lnSpc>
                <a:spcPct val="90000"/>
              </a:lnSpc>
              <a:spcBef>
                <a:spcPts val="0"/>
              </a:spcBef>
              <a:defRPr spc="-58" sz="5800">
                <a:latin typeface="+mn-lt"/>
                <a:ea typeface="+mn-ea"/>
                <a:cs typeface="+mn-cs"/>
                <a:sym typeface="Produkt Extralight"/>
              </a:defRPr>
            </a:lvl1pPr>
          </a:lstStyle>
          <a:p>
            <a:pPr/>
            <a:r>
              <a:t>Moderator Rev. Dr. Li Dolly Dong</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24" name="At once 16 the one who had received the five talents went off and traded with them and made five more talents."/>
          <p:cNvSpPr txBox="1"/>
          <p:nvPr>
            <p:ph type="ctrTitle"/>
          </p:nvPr>
        </p:nvSpPr>
        <p:spPr>
          <a:xfrm>
            <a:off x="2124370" y="1143001"/>
            <a:ext cx="18225566" cy="11429998"/>
          </a:xfrm>
          <a:prstGeom prst="rect">
            <a:avLst/>
          </a:prstGeom>
        </p:spPr>
        <p:txBody>
          <a:bodyPr anchor="ctr"/>
          <a:lstStyle/>
          <a:p>
            <a:pPr>
              <a:defRPr spc="-59" sz="6000"/>
            </a:pPr>
            <a:r>
              <a:t>At once </a:t>
            </a:r>
            <a:r>
              <a:rPr baseline="31999"/>
              <a:t>16</a:t>
            </a:r>
            <a:r>
              <a:t> </a:t>
            </a:r>
            <a:r>
              <a:t>the one who had received the five talents went off and traded with them and made five more talents.</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26" name="17 In the same way, the one who had the two talents made two more talents."/>
          <p:cNvSpPr txBox="1"/>
          <p:nvPr>
            <p:ph type="ctrTitle"/>
          </p:nvPr>
        </p:nvSpPr>
        <p:spPr>
          <a:xfrm>
            <a:off x="2124370" y="1143001"/>
            <a:ext cx="18225566" cy="11429998"/>
          </a:xfrm>
          <a:prstGeom prst="rect">
            <a:avLst/>
          </a:prstGeom>
        </p:spPr>
        <p:txBody>
          <a:bodyPr anchor="ctr"/>
          <a:lstStyle/>
          <a:p>
            <a:pPr>
              <a:defRPr spc="-59" sz="6000"/>
            </a:pPr>
            <a:r>
              <a:rPr baseline="31999"/>
              <a:t>17 </a:t>
            </a:r>
            <a:r>
              <a:t>In the same way, the one who had the two talents made two more talents. </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28" name="18 But the one who had received the one talent went off and dug a hole in the ground and hid his master’s money."/>
          <p:cNvSpPr txBox="1"/>
          <p:nvPr>
            <p:ph type="ctrTitle"/>
          </p:nvPr>
        </p:nvSpPr>
        <p:spPr>
          <a:xfrm>
            <a:off x="2124370" y="1143001"/>
            <a:ext cx="18225566" cy="11429998"/>
          </a:xfrm>
          <a:prstGeom prst="rect">
            <a:avLst/>
          </a:prstGeom>
        </p:spPr>
        <p:txBody>
          <a:bodyPr anchor="ctr"/>
          <a:lstStyle/>
          <a:p>
            <a:pPr>
              <a:defRPr spc="-59" sz="6000"/>
            </a:pPr>
            <a:r>
              <a:rPr baseline="31999"/>
              <a:t>18</a:t>
            </a:r>
            <a:r>
              <a:t> </a:t>
            </a:r>
            <a:r>
              <a:t>But the one who had received the one talent went off and dug a hole in the ground and hid his master’s money. </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30" name="19 After a long time the master of those slaves came and settled accounts with them."/>
          <p:cNvSpPr txBox="1"/>
          <p:nvPr>
            <p:ph type="ctrTitle"/>
          </p:nvPr>
        </p:nvSpPr>
        <p:spPr>
          <a:xfrm>
            <a:off x="2124370" y="1143001"/>
            <a:ext cx="18225566" cy="11429998"/>
          </a:xfrm>
          <a:prstGeom prst="rect">
            <a:avLst/>
          </a:prstGeom>
        </p:spPr>
        <p:txBody>
          <a:bodyPr anchor="ctr"/>
          <a:lstStyle/>
          <a:p>
            <a:pPr>
              <a:defRPr spc="-59" sz="6000"/>
            </a:pPr>
            <a:r>
              <a:rPr baseline="31999"/>
              <a:t>19 </a:t>
            </a:r>
            <a:r>
              <a:t>After a long time the master of those slaves came and settled accounts with them. </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32" name="20 Then the one who had received the five talents came forward, bringing five more talents, saying, ‘Master, you handed over to me five talents; see, I have made five more talents.’"/>
          <p:cNvSpPr txBox="1"/>
          <p:nvPr>
            <p:ph type="ctrTitle"/>
          </p:nvPr>
        </p:nvSpPr>
        <p:spPr>
          <a:xfrm>
            <a:off x="2124370" y="1143001"/>
            <a:ext cx="18225566" cy="11429998"/>
          </a:xfrm>
          <a:prstGeom prst="rect">
            <a:avLst/>
          </a:prstGeom>
        </p:spPr>
        <p:txBody>
          <a:bodyPr anchor="ctr"/>
          <a:lstStyle/>
          <a:p>
            <a:pPr>
              <a:defRPr spc="-59" sz="6000"/>
            </a:pPr>
            <a:r>
              <a:rPr baseline="31999"/>
              <a:t>20</a:t>
            </a:r>
            <a:r>
              <a:t> </a:t>
            </a:r>
            <a:r>
              <a:t>Then the one who had received the five talents came forward, bringing five more talents, saying, ‘Master, you handed over to me five talents; see, I have made five more talents.’ </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34" name="21 His master said to him, ‘Well done, good and trustworthy slave; you have been trustworthy in a few things; I will put you in charge of many things; enter into the joy of your master.’"/>
          <p:cNvSpPr txBox="1"/>
          <p:nvPr>
            <p:ph type="ctrTitle"/>
          </p:nvPr>
        </p:nvSpPr>
        <p:spPr>
          <a:xfrm>
            <a:off x="2124370" y="1143001"/>
            <a:ext cx="18225566" cy="11429998"/>
          </a:xfrm>
          <a:prstGeom prst="rect">
            <a:avLst/>
          </a:prstGeom>
        </p:spPr>
        <p:txBody>
          <a:bodyPr anchor="ctr"/>
          <a:lstStyle/>
          <a:p>
            <a:pPr>
              <a:defRPr spc="-59" sz="6000"/>
            </a:pPr>
            <a:r>
              <a:rPr baseline="31999"/>
              <a:t>21</a:t>
            </a:r>
            <a:r>
              <a:t> </a:t>
            </a:r>
            <a:r>
              <a:t>His master said to him, ‘Well done, good and trustworthy slave; you have been trustworthy in a few things; I will put you in charge of many things; enter into the joy of your master.’</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36" name="22 And the one with the two talents also came forward, saying, ‘Master, you handed over to me two talents; see, I have made two more talents.’"/>
          <p:cNvSpPr txBox="1"/>
          <p:nvPr>
            <p:ph type="ctrTitle"/>
          </p:nvPr>
        </p:nvSpPr>
        <p:spPr>
          <a:xfrm>
            <a:off x="2124370" y="1143001"/>
            <a:ext cx="18225566" cy="11429998"/>
          </a:xfrm>
          <a:prstGeom prst="rect">
            <a:avLst/>
          </a:prstGeom>
        </p:spPr>
        <p:txBody>
          <a:bodyPr anchor="ctr"/>
          <a:lstStyle/>
          <a:p>
            <a:pPr>
              <a:defRPr spc="-59" sz="6000"/>
            </a:pPr>
            <a:r>
              <a:rPr baseline="31999"/>
              <a:t>22 </a:t>
            </a:r>
            <a:r>
              <a:t>And the one with the two talents also came forward, saying, ‘Master, you handed over to me two talents; see, I have made two more talents.’ </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38" name="23 His master said to him, ‘Well done, good and trustworthy slave; you have been trustworthy in a few things; I will put you in charge of many things; enter into the joy of your master.’"/>
          <p:cNvSpPr txBox="1"/>
          <p:nvPr>
            <p:ph type="ctrTitle"/>
          </p:nvPr>
        </p:nvSpPr>
        <p:spPr>
          <a:xfrm>
            <a:off x="2124370" y="1143001"/>
            <a:ext cx="18225566" cy="11429998"/>
          </a:xfrm>
          <a:prstGeom prst="rect">
            <a:avLst/>
          </a:prstGeom>
        </p:spPr>
        <p:txBody>
          <a:bodyPr anchor="ctr"/>
          <a:lstStyle/>
          <a:p>
            <a:pPr>
              <a:defRPr spc="-59" sz="6000"/>
            </a:pPr>
            <a:r>
              <a:rPr baseline="31999"/>
              <a:t>23</a:t>
            </a:r>
            <a:r>
              <a:t> </a:t>
            </a:r>
            <a:r>
              <a:t>His master said to him, ‘Well done, good and trustworthy slave; you have been trustworthy in a few things; I will put you in charge of many things; enter into the joy of your master.’ </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40" name="24 Then the one who had received the one talent also came forward, saying, ‘Master, I knew that you were a harsh man, reaping where you did not sow and gathering where you did not scatter,"/>
          <p:cNvSpPr txBox="1"/>
          <p:nvPr>
            <p:ph type="ctrTitle"/>
          </p:nvPr>
        </p:nvSpPr>
        <p:spPr>
          <a:xfrm>
            <a:off x="2124370" y="1143001"/>
            <a:ext cx="18225566" cy="11429998"/>
          </a:xfrm>
          <a:prstGeom prst="rect">
            <a:avLst/>
          </a:prstGeom>
        </p:spPr>
        <p:txBody>
          <a:bodyPr anchor="ctr"/>
          <a:lstStyle/>
          <a:p>
            <a:pPr>
              <a:defRPr spc="-59" sz="6000"/>
            </a:pPr>
            <a:r>
              <a:rPr baseline="31999"/>
              <a:t>24</a:t>
            </a:r>
            <a:r>
              <a:t> </a:t>
            </a:r>
            <a:r>
              <a:t>Then the one who had received the one talent also came forward, saying, ‘Master, I knew that you were a harsh man, reaping where you did not sow and gathering where you did not scatter,</a:t>
            </a: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42" name="25 so I was afraid, and I went and hid your talent in the ground. Here you have what is yours.’"/>
          <p:cNvSpPr txBox="1"/>
          <p:nvPr>
            <p:ph type="ctrTitle"/>
          </p:nvPr>
        </p:nvSpPr>
        <p:spPr>
          <a:xfrm>
            <a:off x="2124370" y="1143001"/>
            <a:ext cx="18225566" cy="11429998"/>
          </a:xfrm>
          <a:prstGeom prst="rect">
            <a:avLst/>
          </a:prstGeom>
        </p:spPr>
        <p:txBody>
          <a:bodyPr anchor="ctr"/>
          <a:lstStyle/>
          <a:p>
            <a:pPr>
              <a:defRPr spc="-59" sz="6000"/>
            </a:pPr>
            <a:r>
              <a:rPr baseline="31999"/>
              <a:t>25</a:t>
            </a:r>
            <a:r>
              <a:t> </a:t>
            </a:r>
            <a:r>
              <a:t>so I was afraid, and I went and hid your talent in the ground. Here you have what is yours.’ </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178" name="Call to Worship"/>
          <p:cNvSpPr txBox="1"/>
          <p:nvPr>
            <p:ph type="title"/>
          </p:nvPr>
        </p:nvSpPr>
        <p:spPr>
          <a:xfrm>
            <a:off x="1206500" y="635000"/>
            <a:ext cx="10800873" cy="1689100"/>
          </a:xfrm>
          <a:prstGeom prst="rect">
            <a:avLst/>
          </a:prstGeom>
        </p:spPr>
        <p:txBody>
          <a:bodyPr/>
          <a:lstStyle>
            <a:lvl1pPr defTabSz="2316421">
              <a:defRPr spc="-95" sz="9500"/>
            </a:lvl1pPr>
          </a:lstStyle>
          <a:p>
            <a:pPr/>
            <a:r>
              <a:t>Call to Worship</a:t>
            </a:r>
          </a:p>
        </p:txBody>
      </p:sp>
      <p:sp>
        <p:nvSpPr>
          <p:cNvPr id="179" name="Your word is a lamp to our feet and a light to our path."/>
          <p:cNvSpPr txBox="1"/>
          <p:nvPr>
            <p:ph type="body" sz="quarter" idx="1"/>
          </p:nvPr>
        </p:nvSpPr>
        <p:spPr>
          <a:xfrm>
            <a:off x="1206500" y="5400340"/>
            <a:ext cx="20660223" cy="2644886"/>
          </a:xfrm>
          <a:prstGeom prst="rect">
            <a:avLst/>
          </a:prstGeom>
        </p:spPr>
        <p:txBody>
          <a:bodyPr/>
          <a:lstStyle>
            <a:lvl1pPr marL="0" indent="0">
              <a:buSzTx/>
              <a:buNone/>
              <a:defRPr sz="5000">
                <a:latin typeface="Produkt Regular"/>
                <a:ea typeface="Produkt Regular"/>
                <a:cs typeface="Produkt Regular"/>
                <a:sym typeface="Produkt Regular"/>
              </a:defRPr>
            </a:lvl1pPr>
          </a:lstStyle>
          <a:p>
            <a:pPr/>
            <a:r>
              <a:t>Your word is a lamp to our feet and a light to our path.</a:t>
            </a:r>
          </a:p>
        </p:txBody>
      </p:sp>
      <p:sp>
        <p:nvSpPr>
          <p:cNvPr id="180" name="Your word is our heritage forever, the joy of our hearts."/>
          <p:cNvSpPr txBox="1"/>
          <p:nvPr/>
        </p:nvSpPr>
        <p:spPr>
          <a:xfrm>
            <a:off x="2878300" y="7142995"/>
            <a:ext cx="17316623" cy="132250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defRPr sz="5000">
                <a:latin typeface="Produkt Medium"/>
                <a:ea typeface="Produkt Medium"/>
                <a:cs typeface="Produkt Medium"/>
                <a:sym typeface="Produkt Medium"/>
              </a:defRPr>
            </a:lvl1pPr>
          </a:lstStyle>
          <a:p>
            <a:pPr/>
            <a:r>
              <a:t>Your word is our heritage forever, the joy of our hearts.</a:t>
            </a:r>
          </a:p>
        </p:txBody>
      </p:sp>
      <p:sp>
        <p:nvSpPr>
          <p:cNvPr id="181" name="As we gather here today, let us worship the Lord, the giver of light and life."/>
          <p:cNvSpPr txBox="1"/>
          <p:nvPr/>
        </p:nvSpPr>
        <p:spPr>
          <a:xfrm>
            <a:off x="1206500" y="8706669"/>
            <a:ext cx="20660223" cy="264488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defRPr sz="5000">
                <a:latin typeface="Produkt Regular"/>
                <a:ea typeface="Produkt Regular"/>
                <a:cs typeface="Produkt Regular"/>
                <a:sym typeface="Produkt Regular"/>
              </a:defRPr>
            </a:lvl1pPr>
          </a:lstStyle>
          <a:p>
            <a:pPr/>
            <a:r>
              <a:t>As we gather here today, let us worship the Lord, the giver of light and life.</a:t>
            </a:r>
          </a:p>
        </p:txBody>
      </p:sp>
      <p:sp>
        <p:nvSpPr>
          <p:cNvPr id="182" name="Psalm 119"/>
          <p:cNvSpPr txBox="1"/>
          <p:nvPr/>
        </p:nvSpPr>
        <p:spPr>
          <a:xfrm>
            <a:off x="1206500" y="2088662"/>
            <a:ext cx="20660223" cy="108988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defRPr sz="5000">
                <a:latin typeface="+mn-lt"/>
                <a:ea typeface="+mn-ea"/>
                <a:cs typeface="+mn-cs"/>
                <a:sym typeface="Produkt Extralight"/>
              </a:defRPr>
            </a:lvl1pPr>
          </a:lstStyle>
          <a:p>
            <a:pPr/>
            <a:r>
              <a:t>Psalm 119</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44" name="26 But his master replied, ‘You wicked and lazy slave! You knew, did you, that I reap where I did not sow and gather where I did not scatter?"/>
          <p:cNvSpPr txBox="1"/>
          <p:nvPr>
            <p:ph type="ctrTitle"/>
          </p:nvPr>
        </p:nvSpPr>
        <p:spPr>
          <a:xfrm>
            <a:off x="2124370" y="1143001"/>
            <a:ext cx="18225566" cy="11429998"/>
          </a:xfrm>
          <a:prstGeom prst="rect">
            <a:avLst/>
          </a:prstGeom>
        </p:spPr>
        <p:txBody>
          <a:bodyPr anchor="ctr"/>
          <a:lstStyle/>
          <a:p>
            <a:pPr>
              <a:defRPr spc="-59" sz="6000"/>
            </a:pPr>
            <a:r>
              <a:rPr baseline="31999"/>
              <a:t>26</a:t>
            </a:r>
            <a:r>
              <a:t> </a:t>
            </a:r>
            <a:r>
              <a:t>But his master replied, ‘You wicked and lazy slave! You knew, did you, that I reap where I did not sow and gather where I did not scatter? </a:t>
            </a: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46" name="27 Then you ought to have invested my money with the bankers, and on my return I would have received what was my own with interest."/>
          <p:cNvSpPr txBox="1"/>
          <p:nvPr>
            <p:ph type="ctrTitle"/>
          </p:nvPr>
        </p:nvSpPr>
        <p:spPr>
          <a:xfrm>
            <a:off x="2124370" y="1143001"/>
            <a:ext cx="18225566" cy="11429998"/>
          </a:xfrm>
          <a:prstGeom prst="rect">
            <a:avLst/>
          </a:prstGeom>
        </p:spPr>
        <p:txBody>
          <a:bodyPr anchor="ctr"/>
          <a:lstStyle/>
          <a:p>
            <a:pPr>
              <a:defRPr spc="-59" sz="6000"/>
            </a:pPr>
            <a:r>
              <a:rPr baseline="31999"/>
              <a:t>27</a:t>
            </a:r>
            <a:r>
              <a:t> </a:t>
            </a:r>
            <a:r>
              <a:t>Then you ought to have invested my money with the bankers, and on my return I would have received what was my own with interest.</a:t>
            </a: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48" name="28 So take the talent from him, and give it to the one with the ten talents."/>
          <p:cNvSpPr txBox="1"/>
          <p:nvPr>
            <p:ph type="ctrTitle"/>
          </p:nvPr>
        </p:nvSpPr>
        <p:spPr>
          <a:xfrm>
            <a:off x="2124370" y="1143001"/>
            <a:ext cx="18225566" cy="11429998"/>
          </a:xfrm>
          <a:prstGeom prst="rect">
            <a:avLst/>
          </a:prstGeom>
        </p:spPr>
        <p:txBody>
          <a:bodyPr anchor="ctr"/>
          <a:lstStyle/>
          <a:p>
            <a:pPr>
              <a:defRPr spc="-59" sz="6000"/>
            </a:pPr>
            <a:r>
              <a:rPr baseline="31999"/>
              <a:t>28</a:t>
            </a:r>
            <a:r>
              <a:t> </a:t>
            </a:r>
            <a:r>
              <a:t>So take the talent from him, and give it to the one with the ten talents. </a:t>
            </a:r>
            <a:endParaRPr baseline="31999"/>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50" name="29 For to all those who have, more will be given, and they will have an abundance, but from those who have nothing, even what they have will be taken away."/>
          <p:cNvSpPr txBox="1"/>
          <p:nvPr>
            <p:ph type="ctrTitle"/>
          </p:nvPr>
        </p:nvSpPr>
        <p:spPr>
          <a:xfrm>
            <a:off x="2124370" y="1143001"/>
            <a:ext cx="18225566" cy="11429998"/>
          </a:xfrm>
          <a:prstGeom prst="rect">
            <a:avLst/>
          </a:prstGeom>
        </p:spPr>
        <p:txBody>
          <a:bodyPr anchor="ctr"/>
          <a:lstStyle/>
          <a:p>
            <a:pPr>
              <a:defRPr spc="-59" sz="6000"/>
            </a:pPr>
            <a:r>
              <a:rPr baseline="31999"/>
              <a:t>29 </a:t>
            </a:r>
            <a:r>
              <a:t>For to all those who have, more will be given, and they will have an abundance, but from those who have nothing, even what they have will be taken away. </a:t>
            </a:r>
            <a:endParaRPr baseline="31999"/>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52" name="30 As for this worthless slave, throw him into the outer darkness, where there will be weeping and gnashing of teeth.’"/>
          <p:cNvSpPr txBox="1"/>
          <p:nvPr>
            <p:ph type="ctrTitle"/>
          </p:nvPr>
        </p:nvSpPr>
        <p:spPr>
          <a:xfrm>
            <a:off x="2124370" y="1143001"/>
            <a:ext cx="18225566" cy="11429998"/>
          </a:xfrm>
          <a:prstGeom prst="rect">
            <a:avLst/>
          </a:prstGeom>
        </p:spPr>
        <p:txBody>
          <a:bodyPr anchor="ctr"/>
          <a:lstStyle/>
          <a:p>
            <a:pPr>
              <a:defRPr spc="-59" sz="6000"/>
            </a:pPr>
            <a:r>
              <a:rPr baseline="31999"/>
              <a:t>30 </a:t>
            </a:r>
            <a:r>
              <a:t>As for this worthless slave, throw him into the outer darkness, where there will be weeping and gnashing of teeth.’</a:t>
            </a:r>
          </a:p>
        </p:txBody>
      </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54" name="Rev. Luke Choi"/>
          <p:cNvSpPr txBox="1"/>
          <p:nvPr>
            <p:ph type="subTitle" sz="quarter" idx="1"/>
          </p:nvPr>
        </p:nvSpPr>
        <p:spPr>
          <a:prstGeom prst="rect">
            <a:avLst/>
          </a:prstGeom>
        </p:spPr>
        <p:txBody>
          <a:bodyPr/>
          <a:lstStyle/>
          <a:p>
            <a:pPr/>
            <a:r>
              <a:t>Rev. Luke Choi</a:t>
            </a:r>
          </a:p>
        </p:txBody>
      </p:sp>
      <p:sp>
        <p:nvSpPr>
          <p:cNvPr id="255" name="Good and Faithful Servant"/>
          <p:cNvSpPr txBox="1"/>
          <p:nvPr>
            <p:ph type="ctrTitle"/>
          </p:nvPr>
        </p:nvSpPr>
        <p:spPr>
          <a:xfrm>
            <a:off x="1206500" y="1986719"/>
            <a:ext cx="21971000" cy="4648201"/>
          </a:xfrm>
          <a:prstGeom prst="rect">
            <a:avLst/>
          </a:prstGeom>
        </p:spPr>
        <p:txBody>
          <a:bodyPr/>
          <a:lstStyle/>
          <a:p>
            <a:pPr/>
            <a:r>
              <a:t>Good and Faithful Servant</a:t>
            </a:r>
          </a:p>
        </p:txBody>
      </p:sp>
    </p:spTree>
  </p:cSld>
  <p:clrMapOvr>
    <a:masterClrMapping/>
  </p:clrMapOvr>
  <p:transition xmlns:p14="http://schemas.microsoft.com/office/powerpoint/2010/main" spd="med" advClick="1"/>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57" name="There’s a Sweet, Sweet Spirit"/>
          <p:cNvSpPr txBox="1"/>
          <p:nvPr>
            <p:ph type="ctrTitle"/>
          </p:nvPr>
        </p:nvSpPr>
        <p:spPr>
          <a:prstGeom prst="rect">
            <a:avLst/>
          </a:prstGeom>
        </p:spPr>
        <p:txBody>
          <a:bodyPr/>
          <a:lstStyle/>
          <a:p>
            <a:pPr/>
            <a:r>
              <a:t>There’s a Sweet, Sweet Spirit</a:t>
            </a:r>
          </a:p>
        </p:txBody>
      </p:sp>
      <p:sp>
        <p:nvSpPr>
          <p:cNvPr id="258" name="#398"/>
          <p:cNvSpPr txBox="1"/>
          <p:nvPr>
            <p:ph type="subTitle" sz="quarter" idx="1"/>
          </p:nvPr>
        </p:nvSpPr>
        <p:spPr>
          <a:prstGeom prst="rect">
            <a:avLst/>
          </a:prstGeom>
        </p:spPr>
        <p:txBody>
          <a:bodyPr/>
          <a:lstStyle/>
          <a:p>
            <a:pPr/>
            <a:r>
              <a:t>#398</a:t>
            </a:r>
          </a:p>
        </p:txBody>
      </p:sp>
    </p:spTree>
  </p:cSld>
  <p:clrMapOvr>
    <a:masterClrMapping/>
  </p:clrMapOvr>
  <p:transition xmlns:p14="http://schemas.microsoft.com/office/powerpoint/2010/main" spd="med" advClick="1"/>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60" name="There’s a sweet, sweet Spirit in this place,…"/>
          <p:cNvSpPr txBox="1"/>
          <p:nvPr>
            <p:ph type="body" idx="1"/>
          </p:nvPr>
        </p:nvSpPr>
        <p:spPr>
          <a:xfrm>
            <a:off x="1206500" y="3417635"/>
            <a:ext cx="20660223" cy="6880730"/>
          </a:xfrm>
          <a:prstGeom prst="rect">
            <a:avLst/>
          </a:prstGeom>
        </p:spPr>
        <p:txBody>
          <a:bodyPr/>
          <a:lstStyle/>
          <a:p>
            <a:pPr marL="0" indent="0">
              <a:buSzTx/>
              <a:buNone/>
              <a:defRPr sz="6900"/>
            </a:pPr>
            <a:r>
              <a:t>There’s a sweet, sweet Spirit in this place,</a:t>
            </a:r>
          </a:p>
          <a:p>
            <a:pPr marL="0" indent="0">
              <a:buSzTx/>
              <a:buNone/>
              <a:defRPr sz="6900"/>
            </a:pPr>
            <a:r>
              <a:t>And I know that it’s the Spirit of the Lord;</a:t>
            </a:r>
          </a:p>
          <a:p>
            <a:pPr marL="0" indent="0">
              <a:buSzTx/>
              <a:buNone/>
              <a:defRPr sz="6900"/>
            </a:pPr>
            <a:r>
              <a:t>There are sweet expressions on each face,</a:t>
            </a:r>
          </a:p>
          <a:p>
            <a:pPr marL="0" indent="0">
              <a:buSzTx/>
              <a:buNone/>
              <a:defRPr sz="6900"/>
            </a:pPr>
            <a:r>
              <a:t>And I know they feel the presence of the Lord.</a:t>
            </a:r>
          </a:p>
        </p:txBody>
      </p:sp>
    </p:spTree>
  </p:cSld>
  <p:clrMapOvr>
    <a:masterClrMapping/>
  </p:clrMapOvr>
  <p:transition xmlns:p14="http://schemas.microsoft.com/office/powerpoint/2010/main" spd="med" advClick="1"/>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62" name="Sweet Holy Spirit, Sweet heavenly Dove,…"/>
          <p:cNvSpPr txBox="1"/>
          <p:nvPr>
            <p:ph type="body" idx="1"/>
          </p:nvPr>
        </p:nvSpPr>
        <p:spPr>
          <a:xfrm>
            <a:off x="1206500" y="3417635"/>
            <a:ext cx="20660223" cy="6880730"/>
          </a:xfrm>
          <a:prstGeom prst="rect">
            <a:avLst/>
          </a:prstGeom>
        </p:spPr>
        <p:txBody>
          <a:bodyPr/>
          <a:lstStyle/>
          <a:p>
            <a:pPr marL="0" indent="0" defTabSz="1999437">
              <a:spcBef>
                <a:spcPts val="3800"/>
              </a:spcBef>
              <a:buSzTx/>
              <a:buNone/>
              <a:defRPr sz="5658"/>
            </a:pPr>
            <a:r>
              <a:t>Sweet Holy Spirit, Sweet heavenly Dove,</a:t>
            </a:r>
          </a:p>
          <a:p>
            <a:pPr marL="0" indent="0" defTabSz="1999437">
              <a:spcBef>
                <a:spcPts val="3800"/>
              </a:spcBef>
              <a:buSzTx/>
              <a:buNone/>
              <a:defRPr sz="5658"/>
            </a:pPr>
            <a:r>
              <a:t>Stay right here with us, filling us with Your Love.</a:t>
            </a:r>
          </a:p>
          <a:p>
            <a:pPr marL="0" indent="0" defTabSz="1999437">
              <a:spcBef>
                <a:spcPts val="3800"/>
              </a:spcBef>
              <a:buSzTx/>
              <a:buNone/>
              <a:defRPr sz="5658"/>
            </a:pPr>
            <a:r>
              <a:t>And for these blessings, we lift our hearts in praise;</a:t>
            </a:r>
          </a:p>
          <a:p>
            <a:pPr marL="0" indent="0" defTabSz="1999437">
              <a:spcBef>
                <a:spcPts val="3800"/>
              </a:spcBef>
              <a:buSzTx/>
              <a:buNone/>
              <a:defRPr sz="5658"/>
            </a:pPr>
            <a:r>
              <a:t>Without a doubt we’ll know that we have been revived,</a:t>
            </a:r>
          </a:p>
          <a:p>
            <a:pPr marL="0" indent="0" defTabSz="1999437">
              <a:spcBef>
                <a:spcPts val="3800"/>
              </a:spcBef>
              <a:buSzTx/>
              <a:buNone/>
              <a:defRPr sz="5658"/>
            </a:pPr>
            <a:r>
              <a:t>When we shall leave this place.</a:t>
            </a:r>
          </a:p>
        </p:txBody>
      </p:sp>
    </p:spTree>
  </p:cSld>
  <p:clrMapOvr>
    <a:masterClrMapping/>
  </p:clrMapOvr>
  <p:transition xmlns:p14="http://schemas.microsoft.com/office/powerpoint/2010/main" spd="med" advClick="1"/>
</p:sld>
</file>

<file path=ppt/slides/slide3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64" name="There are blessings you cannot receive…"/>
          <p:cNvSpPr txBox="1"/>
          <p:nvPr>
            <p:ph type="body" idx="1"/>
          </p:nvPr>
        </p:nvSpPr>
        <p:spPr>
          <a:xfrm>
            <a:off x="1206500" y="3417635"/>
            <a:ext cx="20660223" cy="6880730"/>
          </a:xfrm>
          <a:prstGeom prst="rect">
            <a:avLst/>
          </a:prstGeom>
        </p:spPr>
        <p:txBody>
          <a:bodyPr/>
          <a:lstStyle/>
          <a:p>
            <a:pPr marL="0" indent="0">
              <a:buSzTx/>
              <a:buNone/>
              <a:defRPr sz="6900"/>
            </a:pPr>
            <a:r>
              <a:t>There are blessings you cannot receive</a:t>
            </a:r>
          </a:p>
          <a:p>
            <a:pPr marL="0" indent="0">
              <a:buSzTx/>
              <a:buNone/>
              <a:defRPr sz="6900"/>
            </a:pPr>
            <a:r>
              <a:t>Till you know Him in His fullness and believe;</a:t>
            </a:r>
          </a:p>
          <a:p>
            <a:pPr marL="0" indent="0">
              <a:buSzTx/>
              <a:buNone/>
              <a:defRPr sz="6900"/>
            </a:pPr>
            <a:r>
              <a:t>You’re the one to profit when you say,</a:t>
            </a:r>
          </a:p>
          <a:p>
            <a:pPr marL="0" indent="0">
              <a:buSzTx/>
              <a:buNone/>
              <a:defRPr sz="6900"/>
            </a:pPr>
            <a:r>
              <a:t>“I am going to walk with Jesus all the way.”</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184" name="Opening Prayer"/>
          <p:cNvSpPr txBox="1"/>
          <p:nvPr>
            <p:ph type="ctrTitle"/>
          </p:nvPr>
        </p:nvSpPr>
        <p:spPr>
          <a:xfrm>
            <a:off x="1511300" y="497840"/>
            <a:ext cx="21971000" cy="2352480"/>
          </a:xfrm>
          <a:prstGeom prst="rect">
            <a:avLst/>
          </a:prstGeom>
        </p:spPr>
        <p:txBody>
          <a:bodyPr/>
          <a:lstStyle/>
          <a:p>
            <a:pPr/>
            <a:r>
              <a:t>Opening Prayer</a:t>
            </a:r>
          </a:p>
        </p:txBody>
      </p:sp>
      <p:sp>
        <p:nvSpPr>
          <p:cNvPr id="185" name="God, our Rock, our refuge, our resting place, we come to you. Out of another busy week of work, out of our struggles to be meaningful in our world, out of our desire to meet you and know you as the center of our being, we come to you, O unmovable Rock of"/>
          <p:cNvSpPr txBox="1"/>
          <p:nvPr>
            <p:ph type="subTitle" idx="1"/>
          </p:nvPr>
        </p:nvSpPr>
        <p:spPr>
          <a:xfrm>
            <a:off x="1638300" y="5755940"/>
            <a:ext cx="20660223" cy="6515589"/>
          </a:xfrm>
          <a:prstGeom prst="rect">
            <a:avLst/>
          </a:prstGeom>
        </p:spPr>
        <p:txBody>
          <a:bodyPr/>
          <a:lstStyle>
            <a:lvl1pPr>
              <a:defRPr sz="5000">
                <a:latin typeface="Produkt Regular"/>
                <a:ea typeface="Produkt Regular"/>
                <a:cs typeface="Produkt Regular"/>
                <a:sym typeface="Produkt Regular"/>
              </a:defRPr>
            </a:lvl1pPr>
          </a:lstStyle>
          <a:p>
            <a:pPr/>
            <a:r>
              <a:t>God, our Rock, our refuge, our resting place, we come to you. Out of another busy week of work, out of our struggles to be meaningful in our world, out of our desire to meet you and know you as the center of our being, we come to you, O unmovable Rock of our security. Amen.</a:t>
            </a:r>
          </a:p>
        </p:txBody>
      </p:sp>
      <p:sp>
        <p:nvSpPr>
          <p:cNvPr id="186" name="Worship Sourcebook"/>
          <p:cNvSpPr txBox="1"/>
          <p:nvPr/>
        </p:nvSpPr>
        <p:spPr>
          <a:xfrm>
            <a:off x="1638300" y="2876062"/>
            <a:ext cx="20660223" cy="108988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defRPr sz="5000">
                <a:latin typeface="+mn-lt"/>
                <a:ea typeface="+mn-ea"/>
                <a:cs typeface="+mn-cs"/>
                <a:sym typeface="Produkt Extralight"/>
              </a:defRPr>
            </a:lvl1pPr>
          </a:lstStyle>
          <a:p>
            <a:pPr/>
            <a:r>
              <a:t>Worship Sourcebook</a:t>
            </a:r>
          </a:p>
        </p:txBody>
      </p:sp>
    </p:spTree>
  </p:cSld>
  <p:clrMapOvr>
    <a:masterClrMapping/>
  </p:clrMapOvr>
  <p:transition xmlns:p14="http://schemas.microsoft.com/office/powerpoint/2010/main" spd="med" advClick="1"/>
</p:sld>
</file>

<file path=ppt/slides/slide4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66" name="Sweet Holy Spirit, Sweet heavenly Dove,…"/>
          <p:cNvSpPr txBox="1"/>
          <p:nvPr>
            <p:ph type="body" idx="1"/>
          </p:nvPr>
        </p:nvSpPr>
        <p:spPr>
          <a:xfrm>
            <a:off x="1206500" y="3417635"/>
            <a:ext cx="20660223" cy="6880730"/>
          </a:xfrm>
          <a:prstGeom prst="rect">
            <a:avLst/>
          </a:prstGeom>
        </p:spPr>
        <p:txBody>
          <a:bodyPr/>
          <a:lstStyle/>
          <a:p>
            <a:pPr marL="0" indent="0" defTabSz="1999437">
              <a:spcBef>
                <a:spcPts val="3800"/>
              </a:spcBef>
              <a:buSzTx/>
              <a:buNone/>
              <a:defRPr sz="5658"/>
            </a:pPr>
            <a:r>
              <a:t>Sweet Holy Spirit, Sweet heavenly Dove,</a:t>
            </a:r>
          </a:p>
          <a:p>
            <a:pPr marL="0" indent="0" defTabSz="1999437">
              <a:spcBef>
                <a:spcPts val="3800"/>
              </a:spcBef>
              <a:buSzTx/>
              <a:buNone/>
              <a:defRPr sz="5658"/>
            </a:pPr>
            <a:r>
              <a:t>Stay right here with us, filling us with Your Love.</a:t>
            </a:r>
          </a:p>
          <a:p>
            <a:pPr marL="0" indent="0" defTabSz="1999437">
              <a:spcBef>
                <a:spcPts val="3800"/>
              </a:spcBef>
              <a:buSzTx/>
              <a:buNone/>
              <a:defRPr sz="5658"/>
            </a:pPr>
            <a:r>
              <a:t>And for these blessings, we lift our hearts in praise;</a:t>
            </a:r>
          </a:p>
          <a:p>
            <a:pPr marL="0" indent="0" defTabSz="1999437">
              <a:spcBef>
                <a:spcPts val="3800"/>
              </a:spcBef>
              <a:buSzTx/>
              <a:buNone/>
              <a:defRPr sz="5658"/>
            </a:pPr>
            <a:r>
              <a:t>Without a doubt we’ll know that we have been revived,</a:t>
            </a:r>
          </a:p>
          <a:p>
            <a:pPr marL="0" indent="0" defTabSz="1999437">
              <a:spcBef>
                <a:spcPts val="3800"/>
              </a:spcBef>
              <a:buSzTx/>
              <a:buNone/>
              <a:defRPr sz="5658"/>
            </a:pPr>
            <a:r>
              <a:t>When we shall leave this place.</a:t>
            </a:r>
          </a:p>
        </p:txBody>
      </p:sp>
    </p:spTree>
  </p:cSld>
  <p:clrMapOvr>
    <a:masterClrMapping/>
  </p:clrMapOvr>
  <p:transition xmlns:p14="http://schemas.microsoft.com/office/powerpoint/2010/main" spd="med" advClick="1"/>
</p:sld>
</file>

<file path=ppt/slides/slide4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68" name="If you say He save you from your sin,…"/>
          <p:cNvSpPr txBox="1"/>
          <p:nvPr>
            <p:ph type="body" idx="1"/>
          </p:nvPr>
        </p:nvSpPr>
        <p:spPr>
          <a:xfrm>
            <a:off x="1206500" y="3417635"/>
            <a:ext cx="20660223" cy="6880730"/>
          </a:xfrm>
          <a:prstGeom prst="rect">
            <a:avLst/>
          </a:prstGeom>
        </p:spPr>
        <p:txBody>
          <a:bodyPr/>
          <a:lstStyle/>
          <a:p>
            <a:pPr marL="0" indent="0" defTabSz="2413955">
              <a:spcBef>
                <a:spcPts val="4600"/>
              </a:spcBef>
              <a:buSzTx/>
              <a:buNone/>
              <a:defRPr sz="6831"/>
            </a:pPr>
            <a:r>
              <a:t>If you say He save you from your sin,</a:t>
            </a:r>
          </a:p>
          <a:p>
            <a:pPr marL="0" indent="0" defTabSz="2413955">
              <a:spcBef>
                <a:spcPts val="4600"/>
              </a:spcBef>
              <a:buSzTx/>
              <a:buNone/>
              <a:defRPr sz="6831"/>
            </a:pPr>
            <a:r>
              <a:t>Now you’re weak, you’re bound and cannot enter in,</a:t>
            </a:r>
          </a:p>
          <a:p>
            <a:pPr marL="0" indent="0" defTabSz="2413955">
              <a:spcBef>
                <a:spcPts val="4600"/>
              </a:spcBef>
              <a:buSzTx/>
              <a:buNone/>
              <a:defRPr sz="6831"/>
            </a:pPr>
            <a:r>
              <a:t>You can make it right if you will yield,</a:t>
            </a:r>
          </a:p>
          <a:p>
            <a:pPr marL="0" indent="0" defTabSz="2413955">
              <a:spcBef>
                <a:spcPts val="4600"/>
              </a:spcBef>
              <a:buSzTx/>
              <a:buNone/>
              <a:defRPr sz="6831"/>
            </a:pPr>
            <a:r>
              <a:t>You’ll enjoy the Holy Spirit that we feel.</a:t>
            </a:r>
          </a:p>
        </p:txBody>
      </p:sp>
    </p:spTree>
  </p:cSld>
  <p:clrMapOvr>
    <a:masterClrMapping/>
  </p:clrMapOvr>
  <p:transition xmlns:p14="http://schemas.microsoft.com/office/powerpoint/2010/main" spd="med" advClick="1"/>
</p:sld>
</file>

<file path=ppt/slides/slide4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70" name="Sweet Holy Spirit, Sweet heavenly Dove,…"/>
          <p:cNvSpPr txBox="1"/>
          <p:nvPr>
            <p:ph type="body" idx="1"/>
          </p:nvPr>
        </p:nvSpPr>
        <p:spPr>
          <a:xfrm>
            <a:off x="1206500" y="3417635"/>
            <a:ext cx="20660223" cy="6880730"/>
          </a:xfrm>
          <a:prstGeom prst="rect">
            <a:avLst/>
          </a:prstGeom>
        </p:spPr>
        <p:txBody>
          <a:bodyPr/>
          <a:lstStyle/>
          <a:p>
            <a:pPr marL="0" indent="0" defTabSz="1999437">
              <a:spcBef>
                <a:spcPts val="3800"/>
              </a:spcBef>
              <a:buSzTx/>
              <a:buNone/>
              <a:defRPr sz="5658"/>
            </a:pPr>
            <a:r>
              <a:t>Sweet Holy Spirit, Sweet heavenly Dove,</a:t>
            </a:r>
          </a:p>
          <a:p>
            <a:pPr marL="0" indent="0" defTabSz="1999437">
              <a:spcBef>
                <a:spcPts val="3800"/>
              </a:spcBef>
              <a:buSzTx/>
              <a:buNone/>
              <a:defRPr sz="5658"/>
            </a:pPr>
            <a:r>
              <a:t>Stay right here with us, filling us with Your Love.</a:t>
            </a:r>
          </a:p>
          <a:p>
            <a:pPr marL="0" indent="0" defTabSz="1999437">
              <a:spcBef>
                <a:spcPts val="3800"/>
              </a:spcBef>
              <a:buSzTx/>
              <a:buNone/>
              <a:defRPr sz="5658"/>
            </a:pPr>
            <a:r>
              <a:t>And for these blessings, we lift our hearts in praise;</a:t>
            </a:r>
          </a:p>
          <a:p>
            <a:pPr marL="0" indent="0" defTabSz="1999437">
              <a:spcBef>
                <a:spcPts val="3800"/>
              </a:spcBef>
              <a:buSzTx/>
              <a:buNone/>
              <a:defRPr sz="5658"/>
            </a:pPr>
            <a:r>
              <a:t>Without a doubt we’ll know that we have been revived,</a:t>
            </a:r>
          </a:p>
          <a:p>
            <a:pPr marL="0" indent="0" defTabSz="1999437">
              <a:spcBef>
                <a:spcPts val="3800"/>
              </a:spcBef>
              <a:buSzTx/>
              <a:buNone/>
              <a:defRPr sz="5658"/>
            </a:pPr>
            <a:r>
              <a:t>When we shall leave this place.</a:t>
            </a:r>
          </a:p>
        </p:txBody>
      </p:sp>
    </p:spTree>
  </p:cSld>
  <p:clrMapOvr>
    <a:masterClrMapping/>
  </p:clrMapOvr>
  <p:transition xmlns:p14="http://schemas.microsoft.com/office/powerpoint/2010/main" spd="med" advClick="1"/>
</p:sld>
</file>

<file path=ppt/slides/slide4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72" name="Examination of Roger Sibert"/>
          <p:cNvSpPr txBox="1"/>
          <p:nvPr>
            <p:ph type="ctrTitle"/>
          </p:nvPr>
        </p:nvSpPr>
        <p:spPr>
          <a:prstGeom prst="rect">
            <a:avLst/>
          </a:prstGeom>
        </p:spPr>
        <p:txBody>
          <a:bodyPr/>
          <a:lstStyle/>
          <a:p>
            <a:pPr/>
            <a:r>
              <a:t>Examination of Roger Sibert</a:t>
            </a:r>
          </a:p>
        </p:txBody>
      </p:sp>
    </p:spTree>
  </p:cSld>
  <p:clrMapOvr>
    <a:masterClrMapping/>
  </p:clrMapOvr>
  <p:transition xmlns:p14="http://schemas.microsoft.com/office/powerpoint/2010/main" spd="med" advClick="1"/>
</p:sld>
</file>

<file path=ppt/slides/slide4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74" name="There are varieties of gifts, but it is the same Spirit who gives them."/>
          <p:cNvSpPr txBox="1"/>
          <p:nvPr>
            <p:ph type="body" sz="quarter" idx="1"/>
          </p:nvPr>
        </p:nvSpPr>
        <p:spPr>
          <a:xfrm>
            <a:off x="1861888" y="5271835"/>
            <a:ext cx="20660224" cy="2452710"/>
          </a:xfrm>
          <a:prstGeom prst="rect">
            <a:avLst/>
          </a:prstGeom>
        </p:spPr>
        <p:txBody>
          <a:bodyPr/>
          <a:lstStyle>
            <a:lvl1pPr marL="0" indent="0" defTabSz="457200">
              <a:spcBef>
                <a:spcPts val="0"/>
              </a:spcBef>
              <a:buSzTx/>
              <a:buNone/>
              <a:defRPr sz="6000">
                <a:uFill>
                  <a:solidFill>
                    <a:srgbClr val="000000"/>
                  </a:solidFill>
                </a:uFill>
                <a:latin typeface="Produkt Regular"/>
                <a:ea typeface="Produkt Regular"/>
                <a:cs typeface="Produkt Regular"/>
                <a:sym typeface="Produkt Regular"/>
              </a:defRPr>
            </a:lvl1pPr>
          </a:lstStyle>
          <a:p>
            <a:pPr/>
            <a:r>
              <a:t>There are varieties of gifts, but it is the same Spirit who gives them.                         </a:t>
            </a:r>
          </a:p>
        </p:txBody>
      </p:sp>
      <p:sp>
        <p:nvSpPr>
          <p:cNvPr id="275" name="1 Cor. 12:4–7, 27"/>
          <p:cNvSpPr txBox="1"/>
          <p:nvPr/>
        </p:nvSpPr>
        <p:spPr>
          <a:xfrm>
            <a:off x="16149959" y="1584960"/>
            <a:ext cx="5616703" cy="109728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defTabSz="457200">
              <a:spcBef>
                <a:spcPts val="0"/>
              </a:spcBef>
              <a:defRPr sz="6000">
                <a:uFill>
                  <a:solidFill>
                    <a:srgbClr val="000000"/>
                  </a:solidFill>
                </a:uFill>
                <a:latin typeface="Produkt Regular"/>
                <a:ea typeface="Produkt Regular"/>
                <a:cs typeface="Produkt Regular"/>
                <a:sym typeface="Produkt Regular"/>
              </a:defRPr>
            </a:pPr>
            <a:r>
              <a:rPr i="1"/>
              <a:t>1 Cor. 12:4</a:t>
            </a:r>
            <a:r>
              <a:rPr i="1"/>
              <a:t>–</a:t>
            </a:r>
            <a:r>
              <a:rPr i="1"/>
              <a:t>7, 27</a:t>
            </a:r>
          </a:p>
        </p:txBody>
      </p:sp>
      <p:sp>
        <p:nvSpPr>
          <p:cNvPr id="276" name="There are different ways of serving God, but it is the same Lord who is served."/>
          <p:cNvSpPr txBox="1"/>
          <p:nvPr/>
        </p:nvSpPr>
        <p:spPr>
          <a:xfrm>
            <a:off x="6090478" y="8332939"/>
            <a:ext cx="16228434" cy="245271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defTabSz="457200">
              <a:spcBef>
                <a:spcPts val="0"/>
              </a:spcBef>
              <a:defRPr sz="6000">
                <a:uFill>
                  <a:solidFill>
                    <a:srgbClr val="000000"/>
                  </a:solidFill>
                </a:uFill>
                <a:latin typeface="Produkt Medium"/>
                <a:ea typeface="Produkt Medium"/>
                <a:cs typeface="Produkt Medium"/>
                <a:sym typeface="Produkt Medium"/>
              </a:defRPr>
            </a:lvl1pPr>
          </a:lstStyle>
          <a:p>
            <a:pPr/>
            <a:r>
              <a:t>There are different ways of serving God, but it is the same Lord who is served.                   </a:t>
            </a:r>
          </a:p>
        </p:txBody>
      </p:sp>
    </p:spTree>
  </p:cSld>
  <p:clrMapOvr>
    <a:masterClrMapping/>
  </p:clrMapOvr>
  <p:transition xmlns:p14="http://schemas.microsoft.com/office/powerpoint/2010/main" spd="med" advClick="1"/>
</p:sld>
</file>

<file path=ppt/slides/slide4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78" name="God works through each person in a unique way, but it is God’s purpose that is accomplished."/>
          <p:cNvSpPr txBox="1"/>
          <p:nvPr>
            <p:ph type="body" sz="quarter" idx="1"/>
          </p:nvPr>
        </p:nvSpPr>
        <p:spPr>
          <a:xfrm>
            <a:off x="1861888" y="4101093"/>
            <a:ext cx="20660224" cy="2452710"/>
          </a:xfrm>
          <a:prstGeom prst="rect">
            <a:avLst/>
          </a:prstGeom>
        </p:spPr>
        <p:txBody>
          <a:bodyPr/>
          <a:lstStyle>
            <a:lvl1pPr marL="0" indent="0" defTabSz="457200">
              <a:spcBef>
                <a:spcPts val="0"/>
              </a:spcBef>
              <a:buSzTx/>
              <a:buNone/>
              <a:defRPr sz="6000">
                <a:uFill>
                  <a:solidFill>
                    <a:srgbClr val="000000"/>
                  </a:solidFill>
                </a:uFill>
                <a:latin typeface="Produkt Regular"/>
                <a:ea typeface="Produkt Regular"/>
                <a:cs typeface="Produkt Regular"/>
                <a:sym typeface="Produkt Regular"/>
              </a:defRPr>
            </a:lvl1pPr>
          </a:lstStyle>
          <a:p>
            <a:pPr/>
            <a:r>
              <a:t>God works through each person in a unique way, but it is God’s purpose that is accomplished.                    </a:t>
            </a:r>
          </a:p>
        </p:txBody>
      </p:sp>
      <p:sp>
        <p:nvSpPr>
          <p:cNvPr id="279" name="1 Cor. 12:4–7, 27"/>
          <p:cNvSpPr txBox="1"/>
          <p:nvPr/>
        </p:nvSpPr>
        <p:spPr>
          <a:xfrm>
            <a:off x="16149959" y="1584960"/>
            <a:ext cx="5616703" cy="109728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defTabSz="457200">
              <a:spcBef>
                <a:spcPts val="0"/>
              </a:spcBef>
              <a:defRPr sz="6000">
                <a:uFill>
                  <a:solidFill>
                    <a:srgbClr val="000000"/>
                  </a:solidFill>
                </a:uFill>
                <a:latin typeface="Produkt Regular"/>
                <a:ea typeface="Produkt Regular"/>
                <a:cs typeface="Produkt Regular"/>
                <a:sym typeface="Produkt Regular"/>
              </a:defRPr>
            </a:pPr>
            <a:r>
              <a:rPr i="1"/>
              <a:t>1 Cor. 12:4</a:t>
            </a:r>
            <a:r>
              <a:rPr i="1"/>
              <a:t>–</a:t>
            </a:r>
            <a:r>
              <a:rPr i="1"/>
              <a:t>7, 27</a:t>
            </a:r>
          </a:p>
        </p:txBody>
      </p:sp>
      <p:sp>
        <p:nvSpPr>
          <p:cNvPr id="280" name="To each is given a gift of the Spirit to be used for the common good."/>
          <p:cNvSpPr txBox="1"/>
          <p:nvPr/>
        </p:nvSpPr>
        <p:spPr>
          <a:xfrm>
            <a:off x="6090478" y="7162197"/>
            <a:ext cx="16228434" cy="245271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defTabSz="457200">
              <a:spcBef>
                <a:spcPts val="0"/>
              </a:spcBef>
              <a:defRPr sz="6000">
                <a:uFill>
                  <a:solidFill>
                    <a:srgbClr val="000000"/>
                  </a:solidFill>
                </a:uFill>
                <a:latin typeface="Produkt Medium"/>
                <a:ea typeface="Produkt Medium"/>
                <a:cs typeface="Produkt Medium"/>
                <a:sym typeface="Produkt Medium"/>
              </a:defRPr>
            </a:lvl1pPr>
          </a:lstStyle>
          <a:p>
            <a:pPr/>
            <a:r>
              <a:t>To each is given a gift of the Spirit to be used for the common good.                </a:t>
            </a:r>
          </a:p>
        </p:txBody>
      </p:sp>
      <p:sp>
        <p:nvSpPr>
          <p:cNvPr id="281" name="Together we are the body of Christ, and individually members of it."/>
          <p:cNvSpPr txBox="1"/>
          <p:nvPr/>
        </p:nvSpPr>
        <p:spPr>
          <a:xfrm>
            <a:off x="1861888" y="10223301"/>
            <a:ext cx="20660224" cy="245270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defTabSz="457200">
              <a:spcBef>
                <a:spcPts val="0"/>
              </a:spcBef>
              <a:defRPr sz="6000">
                <a:uFill>
                  <a:solidFill>
                    <a:srgbClr val="000000"/>
                  </a:solidFill>
                </a:uFill>
                <a:latin typeface="Produkt Regular"/>
                <a:ea typeface="Produkt Regular"/>
                <a:cs typeface="Produkt Regular"/>
                <a:sym typeface="Produkt Regular"/>
              </a:defRPr>
            </a:lvl1pPr>
          </a:lstStyle>
          <a:p>
            <a:pPr/>
            <a:r>
              <a:t>Together we are the body of Christ, and individually members of it.                  </a:t>
            </a:r>
          </a:p>
        </p:txBody>
      </p:sp>
    </p:spTree>
  </p:cSld>
  <p:clrMapOvr>
    <a:masterClrMapping/>
  </p:clrMapOvr>
  <p:transition xmlns:p14="http://schemas.microsoft.com/office/powerpoint/2010/main" spd="med" advClick="1"/>
</p:sld>
</file>

<file path=ppt/slides/slide4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83" name="We are all called into the church of Jesus Christ by baptism, and marked as Christ’s own by the Holy Spirit.  This is our common calling, to be disciples of Jesus Christ and servants of our servant Lord."/>
          <p:cNvSpPr txBox="1"/>
          <p:nvPr>
            <p:ph type="body" idx="1"/>
          </p:nvPr>
        </p:nvSpPr>
        <p:spPr>
          <a:xfrm>
            <a:off x="1913659" y="1478990"/>
            <a:ext cx="20556682" cy="10758020"/>
          </a:xfrm>
          <a:prstGeom prst="rect">
            <a:avLst/>
          </a:prstGeom>
        </p:spPr>
        <p:txBody>
          <a:bodyPr anchor="ctr"/>
          <a:lstStyle/>
          <a:p>
            <a:pPr marL="0" indent="0" defTabSz="457200">
              <a:spcBef>
                <a:spcPts val="0"/>
              </a:spcBef>
              <a:buSzTx/>
              <a:buNone/>
              <a:defRPr sz="6000">
                <a:uFill>
                  <a:solidFill>
                    <a:srgbClr val="000000"/>
                  </a:solidFill>
                </a:uFill>
                <a:latin typeface="Produkt Regular"/>
                <a:ea typeface="Produkt Regular"/>
                <a:cs typeface="Produkt Regular"/>
                <a:sym typeface="Produkt Regular"/>
              </a:defRPr>
            </a:pPr>
            <a:r>
              <a:rPr i="1"/>
              <a:t>We are all called into the church of Jesus Christ by baptism, and marked as Christ</a:t>
            </a:r>
            <a:r>
              <a:rPr i="1"/>
              <a:t>’</a:t>
            </a:r>
            <a:r>
              <a:rPr i="1"/>
              <a:t>s own by the Holy Spirit.  This is our common calling, to be disciples of Jesus Christ and servants of our servant Lord.</a:t>
            </a:r>
          </a:p>
        </p:txBody>
      </p:sp>
    </p:spTree>
  </p:cSld>
  <p:clrMapOvr>
    <a:masterClrMapping/>
  </p:clrMapOvr>
  <p:transition xmlns:p14="http://schemas.microsoft.com/office/powerpoint/2010/main" spd="med" advClick="1"/>
</p:sld>
</file>

<file path=ppt/slides/slide4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85" name="Within the community of the church, some are called to particular service as commissioned ruling elders.…"/>
          <p:cNvSpPr txBox="1"/>
          <p:nvPr>
            <p:ph type="body" idx="1"/>
          </p:nvPr>
        </p:nvSpPr>
        <p:spPr>
          <a:xfrm>
            <a:off x="1913659" y="1478990"/>
            <a:ext cx="20556682" cy="10758020"/>
          </a:xfrm>
          <a:prstGeom prst="rect">
            <a:avLst/>
          </a:prstGeom>
        </p:spPr>
        <p:txBody>
          <a:bodyPr anchor="ctr"/>
          <a:lstStyle/>
          <a:p>
            <a:pPr marL="0" indent="0" defTabSz="457200">
              <a:spcBef>
                <a:spcPts val="0"/>
              </a:spcBef>
              <a:buSzTx/>
              <a:buNone/>
              <a:defRPr i="1" sz="6000">
                <a:uFill>
                  <a:solidFill>
                    <a:srgbClr val="000000"/>
                  </a:solidFill>
                </a:uFill>
                <a:latin typeface="Produkt Regular"/>
                <a:ea typeface="Produkt Regular"/>
                <a:cs typeface="Produkt Regular"/>
                <a:sym typeface="Produkt Regular"/>
              </a:defRPr>
            </a:pPr>
          </a:p>
          <a:p>
            <a:pPr marL="0" indent="0" defTabSz="457200">
              <a:spcBef>
                <a:spcPts val="0"/>
              </a:spcBef>
              <a:buSzTx/>
              <a:buNone/>
              <a:defRPr sz="6000">
                <a:uFill>
                  <a:solidFill>
                    <a:srgbClr val="000000"/>
                  </a:solidFill>
                </a:uFill>
                <a:latin typeface="Produkt Regular"/>
                <a:ea typeface="Produkt Regular"/>
                <a:cs typeface="Produkt Regular"/>
                <a:sym typeface="Produkt Regular"/>
              </a:defRPr>
            </a:pPr>
            <a:r>
              <a:rPr i="1"/>
              <a:t>Within the community of the church, some are called to particular service as commissioned ruling elders.</a:t>
            </a:r>
            <a:endParaRPr i="1"/>
          </a:p>
          <a:p>
            <a:pPr marL="0" indent="0" defTabSz="457200">
              <a:spcBef>
                <a:spcPts val="0"/>
              </a:spcBef>
              <a:buSzTx/>
              <a:buNone/>
              <a:defRPr sz="6000">
                <a:uFill>
                  <a:solidFill>
                    <a:srgbClr val="000000"/>
                  </a:solidFill>
                </a:uFill>
                <a:latin typeface="Produkt Regular"/>
                <a:ea typeface="Produkt Regular"/>
                <a:cs typeface="Produkt Regular"/>
                <a:sym typeface="Produkt Regular"/>
              </a:defRPr>
            </a:pPr>
            <a:endParaRPr i="1"/>
          </a:p>
          <a:p>
            <a:pPr marL="0" indent="0" defTabSz="457200">
              <a:spcBef>
                <a:spcPts val="0"/>
              </a:spcBef>
              <a:buSzTx/>
              <a:buNone/>
              <a:defRPr sz="6000">
                <a:uFill>
                  <a:solidFill>
                    <a:srgbClr val="000000"/>
                  </a:solidFill>
                </a:uFill>
                <a:latin typeface="Produkt Regular"/>
                <a:ea typeface="Produkt Regular"/>
                <a:cs typeface="Produkt Regular"/>
                <a:sym typeface="Produkt Regular"/>
              </a:defRPr>
            </a:pPr>
            <a:r>
              <a:rPr i="1"/>
              <a:t>Ordination is Christ</a:t>
            </a:r>
            <a:r>
              <a:rPr i="1"/>
              <a:t>’</a:t>
            </a:r>
            <a:r>
              <a:rPr i="1"/>
              <a:t>s gift to the church, assuring that his ministry continues among us.</a:t>
            </a:r>
          </a:p>
        </p:txBody>
      </p:sp>
    </p:spTree>
  </p:cSld>
  <p:clrMapOvr>
    <a:masterClrMapping/>
  </p:clrMapOvr>
  <p:transition xmlns:p14="http://schemas.microsoft.com/office/powerpoint/2010/main" spd="med" advClick="1"/>
</p:sld>
</file>

<file path=ppt/slides/slide4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87" name="Through ordination, God provides for acts of caring and compassion in the world, for the ordering and governance of the church, and for the preaching of the Word and celebration of the sacraments."/>
          <p:cNvSpPr txBox="1"/>
          <p:nvPr>
            <p:ph type="body" idx="1"/>
          </p:nvPr>
        </p:nvSpPr>
        <p:spPr>
          <a:xfrm>
            <a:off x="1913659" y="1478990"/>
            <a:ext cx="20556682" cy="10758020"/>
          </a:xfrm>
          <a:prstGeom prst="rect">
            <a:avLst/>
          </a:prstGeom>
        </p:spPr>
        <p:txBody>
          <a:bodyPr anchor="ctr"/>
          <a:lstStyle>
            <a:lvl1pPr marL="0" indent="0" defTabSz="457200">
              <a:spcBef>
                <a:spcPts val="0"/>
              </a:spcBef>
              <a:buSzTx/>
              <a:buNone/>
              <a:defRPr i="1" sz="6000">
                <a:uFill>
                  <a:solidFill>
                    <a:srgbClr val="000000"/>
                  </a:solidFill>
                </a:uFill>
                <a:latin typeface="Produkt Regular"/>
                <a:ea typeface="Produkt Regular"/>
                <a:cs typeface="Produkt Regular"/>
                <a:sym typeface="Produkt Regular"/>
              </a:defRPr>
            </a:lvl1pPr>
          </a:lstStyle>
          <a:p>
            <a:pPr>
              <a:defRPr i="0"/>
            </a:pPr>
            <a:r>
              <a:rPr i="1"/>
              <a:t>Through ordination, God provides for acts of caring and compassion in the world, for the ordering and governance of the church, and for the preaching of the Word and celebration of the sacraments.</a:t>
            </a:r>
          </a:p>
        </p:txBody>
      </p:sp>
    </p:spTree>
  </p:cSld>
  <p:clrMapOvr>
    <a:masterClrMapping/>
  </p:clrMapOvr>
  <p:transition xmlns:p14="http://schemas.microsoft.com/office/powerpoint/2010/main" spd="med" advClick="1"/>
</p:sld>
</file>

<file path=ppt/slides/slide4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89" name="The Muskingum Valley Presbytery, by means of this commission, welcomes Roger Sibert as a commissioned ruling elder and installs him as commissioned ruling elder of Central Presbyterian Church of Massillon, OH."/>
          <p:cNvSpPr txBox="1"/>
          <p:nvPr>
            <p:ph type="body" idx="1"/>
          </p:nvPr>
        </p:nvSpPr>
        <p:spPr>
          <a:xfrm>
            <a:off x="1913659" y="1478990"/>
            <a:ext cx="20556682" cy="10758020"/>
          </a:xfrm>
          <a:prstGeom prst="rect">
            <a:avLst/>
          </a:prstGeom>
        </p:spPr>
        <p:txBody>
          <a:bodyPr anchor="ctr"/>
          <a:lstStyle/>
          <a:p>
            <a:pPr marL="0" indent="0" defTabSz="457200">
              <a:spcBef>
                <a:spcPts val="0"/>
              </a:spcBef>
              <a:buSzTx/>
              <a:buNone/>
              <a:defRPr sz="6000">
                <a:uFill>
                  <a:solidFill>
                    <a:srgbClr val="000000"/>
                  </a:solidFill>
                </a:uFill>
                <a:latin typeface="Produkt Regular"/>
                <a:ea typeface="Produkt Regular"/>
                <a:cs typeface="Produkt Regular"/>
                <a:sym typeface="Produkt Regular"/>
              </a:defRPr>
            </a:pPr>
            <a:r>
              <a:t>The Muskingum Valley Presbytery, by means of this commission, welcomes </a:t>
            </a:r>
            <a:r>
              <a:t>Roger Sibert</a:t>
            </a:r>
            <a:r>
              <a:t> as a commissioned ruling elder and installs him as commissioned ruling elder of Central Presbyterian Church of Massillon, OH.</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188" name="Morning Has Broken"/>
          <p:cNvSpPr txBox="1"/>
          <p:nvPr>
            <p:ph type="ctrTitle"/>
          </p:nvPr>
        </p:nvSpPr>
        <p:spPr>
          <a:prstGeom prst="rect">
            <a:avLst/>
          </a:prstGeom>
        </p:spPr>
        <p:txBody>
          <a:bodyPr/>
          <a:lstStyle/>
          <a:p>
            <a:pPr/>
            <a:r>
              <a:t>Morning Has Broken</a:t>
            </a:r>
          </a:p>
        </p:txBody>
      </p:sp>
      <p:sp>
        <p:nvSpPr>
          <p:cNvPr id="189" name="#469"/>
          <p:cNvSpPr txBox="1"/>
          <p:nvPr>
            <p:ph type="subTitle" sz="quarter" idx="1"/>
          </p:nvPr>
        </p:nvSpPr>
        <p:spPr>
          <a:prstGeom prst="rect">
            <a:avLst/>
          </a:prstGeom>
        </p:spPr>
        <p:txBody>
          <a:bodyPr/>
          <a:lstStyle/>
          <a:p>
            <a:pPr/>
            <a:r>
              <a:t>#469</a:t>
            </a:r>
          </a:p>
        </p:txBody>
      </p:sp>
    </p:spTree>
  </p:cSld>
  <p:clrMapOvr>
    <a:masterClrMapping/>
  </p:clrMapOvr>
  <p:transition xmlns:p14="http://schemas.microsoft.com/office/powerpoint/2010/main" spd="med" advClick="1"/>
</p:sld>
</file>

<file path=ppt/slides/slide5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91" name="As God calls some to particular forms of ministry, God calls us all to bear gladly the yoke of Christ…"/>
          <p:cNvSpPr txBox="1"/>
          <p:nvPr>
            <p:ph type="body" idx="1"/>
          </p:nvPr>
        </p:nvSpPr>
        <p:spPr>
          <a:xfrm>
            <a:off x="1913659" y="1478990"/>
            <a:ext cx="20556682" cy="10758020"/>
          </a:xfrm>
          <a:prstGeom prst="rect">
            <a:avLst/>
          </a:prstGeom>
        </p:spPr>
        <p:txBody>
          <a:bodyPr anchor="ctr"/>
          <a:lstStyle/>
          <a:p>
            <a:pPr marL="0" indent="0" defTabSz="457200">
              <a:spcBef>
                <a:spcPts val="0"/>
              </a:spcBef>
              <a:buSzTx/>
              <a:buNone/>
              <a:defRPr sz="6000">
                <a:uFill>
                  <a:solidFill>
                    <a:srgbClr val="000000"/>
                  </a:solidFill>
                </a:uFill>
                <a:latin typeface="Produkt Regular"/>
                <a:ea typeface="Produkt Regular"/>
                <a:cs typeface="Produkt Regular"/>
                <a:sym typeface="Produkt Regular"/>
              </a:defRPr>
            </a:pPr>
            <a:r>
              <a:rPr i="1"/>
              <a:t>As God calls some to particular forms of ministry, God calls us all to bear gladly the yoke of Christ</a:t>
            </a:r>
            <a:endParaRPr i="1"/>
          </a:p>
          <a:p>
            <a:pPr marL="0" indent="0" defTabSz="457200">
              <a:spcBef>
                <a:spcPts val="0"/>
              </a:spcBef>
              <a:buSzTx/>
              <a:buNone/>
              <a:defRPr sz="6000">
                <a:uFill>
                  <a:solidFill>
                    <a:srgbClr val="000000"/>
                  </a:solidFill>
                </a:uFill>
                <a:latin typeface="Produkt Regular"/>
                <a:ea typeface="Produkt Regular"/>
                <a:cs typeface="Produkt Regular"/>
                <a:sym typeface="Produkt Regular"/>
              </a:defRPr>
            </a:pPr>
            <a:r>
              <a:rPr i="1"/>
              <a:t>given in the covenant of baptism.</a:t>
            </a:r>
            <a:endParaRPr i="1"/>
          </a:p>
          <a:p>
            <a:pPr marL="0" indent="0" defTabSz="457200">
              <a:spcBef>
                <a:spcPts val="0"/>
              </a:spcBef>
              <a:buSzTx/>
              <a:buNone/>
              <a:defRPr i="1" sz="6000">
                <a:uFill>
                  <a:solidFill>
                    <a:srgbClr val="000000"/>
                  </a:solidFill>
                </a:uFill>
                <a:latin typeface="Produkt Regular"/>
                <a:ea typeface="Produkt Regular"/>
                <a:cs typeface="Produkt Regular"/>
                <a:sym typeface="Produkt Regular"/>
              </a:defRPr>
            </a:pPr>
          </a:p>
          <a:p>
            <a:pPr marL="0" indent="0" defTabSz="457200">
              <a:spcBef>
                <a:spcPts val="0"/>
              </a:spcBef>
              <a:buSzTx/>
              <a:buNone/>
              <a:defRPr sz="6000">
                <a:uFill>
                  <a:solidFill>
                    <a:srgbClr val="000000"/>
                  </a:solidFill>
                </a:uFill>
                <a:latin typeface="Produkt Regular"/>
                <a:ea typeface="Produkt Regular"/>
                <a:cs typeface="Produkt Regular"/>
                <a:sym typeface="Produkt Regular"/>
              </a:defRPr>
            </a:pPr>
            <a:r>
              <a:rPr i="1"/>
              <a:t>Let us, therefore, reaffirm our baptismal vows, renouncing all that opposes God and God</a:t>
            </a:r>
            <a:r>
              <a:rPr i="1"/>
              <a:t>’</a:t>
            </a:r>
            <a:r>
              <a:rPr i="1"/>
              <a:t>s rule</a:t>
            </a:r>
            <a:endParaRPr i="1"/>
          </a:p>
          <a:p>
            <a:pPr marL="0" indent="0" defTabSz="457200">
              <a:spcBef>
                <a:spcPts val="1000"/>
              </a:spcBef>
              <a:buSzTx/>
              <a:buNone/>
              <a:defRPr sz="6000">
                <a:uFill>
                  <a:solidFill>
                    <a:srgbClr val="000000"/>
                  </a:solidFill>
                </a:uFill>
                <a:latin typeface="Produkt Regular"/>
                <a:ea typeface="Produkt Regular"/>
                <a:cs typeface="Produkt Regular"/>
                <a:sym typeface="Produkt Regular"/>
              </a:defRPr>
            </a:pPr>
            <a:r>
              <a:rPr i="1"/>
              <a:t>and affirming the faith of the holy catholic church.</a:t>
            </a:r>
          </a:p>
        </p:txBody>
      </p:sp>
    </p:spTree>
  </p:cSld>
  <p:clrMapOvr>
    <a:masterClrMapping/>
  </p:clrMapOvr>
  <p:transition xmlns:p14="http://schemas.microsoft.com/office/powerpoint/2010/main" spd="med" advClick="1"/>
</p:sld>
</file>

<file path=ppt/slides/slide5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93" name="Trusting in the gracious mercy of God, do you turn from the ways of sin and renounce evil and its power in the world?"/>
          <p:cNvSpPr txBox="1"/>
          <p:nvPr>
            <p:ph type="body" sz="quarter" idx="1"/>
          </p:nvPr>
        </p:nvSpPr>
        <p:spPr>
          <a:xfrm>
            <a:off x="1861888" y="5271835"/>
            <a:ext cx="20660224" cy="2452710"/>
          </a:xfrm>
          <a:prstGeom prst="rect">
            <a:avLst/>
          </a:prstGeom>
        </p:spPr>
        <p:txBody>
          <a:bodyPr/>
          <a:lstStyle>
            <a:lvl1pPr marL="0" indent="0" defTabSz="434340">
              <a:spcBef>
                <a:spcPts val="0"/>
              </a:spcBef>
              <a:buSzTx/>
              <a:buNone/>
              <a:defRPr sz="5700">
                <a:uFill>
                  <a:solidFill>
                    <a:srgbClr val="000000"/>
                  </a:solidFill>
                </a:uFill>
                <a:latin typeface="Produkt Regular"/>
                <a:ea typeface="Produkt Regular"/>
                <a:cs typeface="Produkt Regular"/>
                <a:sym typeface="Produkt Regular"/>
              </a:defRPr>
            </a:lvl1pPr>
          </a:lstStyle>
          <a:p>
            <a:pPr/>
            <a:r>
              <a:t>Trusting in the gracious mercy of God, do you turn from the ways of sin and renounce evil and its power in the world?                       </a:t>
            </a:r>
          </a:p>
        </p:txBody>
      </p:sp>
      <p:sp>
        <p:nvSpPr>
          <p:cNvPr id="294" name="I do."/>
          <p:cNvSpPr txBox="1"/>
          <p:nvPr/>
        </p:nvSpPr>
        <p:spPr>
          <a:xfrm>
            <a:off x="6090478" y="8332939"/>
            <a:ext cx="16228434" cy="245270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defTabSz="457200">
              <a:spcBef>
                <a:spcPts val="0"/>
              </a:spcBef>
              <a:defRPr sz="6000">
                <a:uFill>
                  <a:solidFill>
                    <a:srgbClr val="000000"/>
                  </a:solidFill>
                </a:uFill>
                <a:latin typeface="Produkt Medium"/>
                <a:ea typeface="Produkt Medium"/>
                <a:cs typeface="Produkt Medium"/>
                <a:sym typeface="Produkt Medium"/>
              </a:defRPr>
            </a:lvl1pPr>
          </a:lstStyle>
          <a:p>
            <a:pPr/>
            <a:r>
              <a:t>I do.                </a:t>
            </a:r>
          </a:p>
        </p:txBody>
      </p:sp>
    </p:spTree>
  </p:cSld>
  <p:clrMapOvr>
    <a:masterClrMapping/>
  </p:clrMapOvr>
  <p:transition xmlns:p14="http://schemas.microsoft.com/office/powerpoint/2010/main" spd="med" advClick="1"/>
</p:sld>
</file>

<file path=ppt/slides/slide5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96" name="Do you turn to Jesus Christ and accept him as your Lord and Savior, trusting in his grace and love?"/>
          <p:cNvSpPr txBox="1"/>
          <p:nvPr>
            <p:ph type="body" sz="quarter" idx="1"/>
          </p:nvPr>
        </p:nvSpPr>
        <p:spPr>
          <a:xfrm>
            <a:off x="1861888" y="5271835"/>
            <a:ext cx="20660224" cy="2452710"/>
          </a:xfrm>
          <a:prstGeom prst="rect">
            <a:avLst/>
          </a:prstGeom>
        </p:spPr>
        <p:txBody>
          <a:bodyPr/>
          <a:lstStyle>
            <a:lvl1pPr marL="0" indent="0" defTabSz="457200">
              <a:spcBef>
                <a:spcPts val="0"/>
              </a:spcBef>
              <a:buSzTx/>
              <a:buNone/>
              <a:defRPr sz="6000">
                <a:uFill>
                  <a:solidFill>
                    <a:srgbClr val="000000"/>
                  </a:solidFill>
                </a:uFill>
                <a:latin typeface="Produkt Regular"/>
                <a:ea typeface="Produkt Regular"/>
                <a:cs typeface="Produkt Regular"/>
                <a:sym typeface="Produkt Regular"/>
              </a:defRPr>
            </a:lvl1pPr>
          </a:lstStyle>
          <a:p>
            <a:pPr/>
            <a:r>
              <a:t>Do you turn to Jesus Christ and accept him as your Lord and Savior, trusting in his grace and love?                  </a:t>
            </a:r>
          </a:p>
        </p:txBody>
      </p:sp>
      <p:sp>
        <p:nvSpPr>
          <p:cNvPr id="297" name="I do."/>
          <p:cNvSpPr txBox="1"/>
          <p:nvPr/>
        </p:nvSpPr>
        <p:spPr>
          <a:xfrm>
            <a:off x="6090478" y="8332939"/>
            <a:ext cx="16228434" cy="245270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defTabSz="457200">
              <a:spcBef>
                <a:spcPts val="0"/>
              </a:spcBef>
              <a:defRPr sz="6000">
                <a:uFill>
                  <a:solidFill>
                    <a:srgbClr val="000000"/>
                  </a:solidFill>
                </a:uFill>
                <a:latin typeface="Produkt Medium"/>
                <a:ea typeface="Produkt Medium"/>
                <a:cs typeface="Produkt Medium"/>
                <a:sym typeface="Produkt Medium"/>
              </a:defRPr>
            </a:lvl1pPr>
          </a:lstStyle>
          <a:p>
            <a:pPr/>
            <a:r>
              <a:t>I do.                </a:t>
            </a:r>
          </a:p>
        </p:txBody>
      </p:sp>
    </p:spTree>
  </p:cSld>
  <p:clrMapOvr>
    <a:masterClrMapping/>
  </p:clrMapOvr>
  <p:transition xmlns:p14="http://schemas.microsoft.com/office/powerpoint/2010/main" spd="med" advClick="1"/>
</p:sld>
</file>

<file path=ppt/slides/slide5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299" name="Will you be Christ’s faithful disciple, obeying his Word and showing his love?"/>
          <p:cNvSpPr txBox="1"/>
          <p:nvPr>
            <p:ph type="body" sz="quarter" idx="1"/>
          </p:nvPr>
        </p:nvSpPr>
        <p:spPr>
          <a:xfrm>
            <a:off x="1861888" y="5271835"/>
            <a:ext cx="20660224" cy="2452710"/>
          </a:xfrm>
          <a:prstGeom prst="rect">
            <a:avLst/>
          </a:prstGeom>
        </p:spPr>
        <p:txBody>
          <a:bodyPr/>
          <a:lstStyle>
            <a:lvl1pPr marL="0" indent="0" defTabSz="457200">
              <a:spcBef>
                <a:spcPts val="0"/>
              </a:spcBef>
              <a:buSzTx/>
              <a:buNone/>
              <a:defRPr sz="6000">
                <a:uFill>
                  <a:solidFill>
                    <a:srgbClr val="000000"/>
                  </a:solidFill>
                </a:uFill>
                <a:latin typeface="Produkt Regular"/>
                <a:ea typeface="Produkt Regular"/>
                <a:cs typeface="Produkt Regular"/>
                <a:sym typeface="Produkt Regular"/>
              </a:defRPr>
            </a:lvl1pPr>
          </a:lstStyle>
          <a:p>
            <a:pPr/>
            <a:r>
              <a:t>Will you be Christ’s faithful disciple, obeying his Word and showing his love?              </a:t>
            </a:r>
          </a:p>
        </p:txBody>
      </p:sp>
      <p:sp>
        <p:nvSpPr>
          <p:cNvPr id="300" name="I will, with God’s help."/>
          <p:cNvSpPr txBox="1"/>
          <p:nvPr/>
        </p:nvSpPr>
        <p:spPr>
          <a:xfrm>
            <a:off x="6090478" y="8332939"/>
            <a:ext cx="16228434" cy="245270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defTabSz="457200">
              <a:spcBef>
                <a:spcPts val="0"/>
              </a:spcBef>
              <a:defRPr sz="6000">
                <a:uFill>
                  <a:solidFill>
                    <a:srgbClr val="000000"/>
                  </a:solidFill>
                </a:uFill>
                <a:latin typeface="Produkt Medium"/>
                <a:ea typeface="Produkt Medium"/>
                <a:cs typeface="Produkt Medium"/>
                <a:sym typeface="Produkt Medium"/>
              </a:defRPr>
            </a:lvl1pPr>
          </a:lstStyle>
          <a:p>
            <a:pPr/>
            <a:r>
              <a:t>I will, with God’s help.              </a:t>
            </a:r>
          </a:p>
        </p:txBody>
      </p:sp>
    </p:spTree>
  </p:cSld>
  <p:clrMapOvr>
    <a:masterClrMapping/>
  </p:clrMapOvr>
  <p:transition xmlns:p14="http://schemas.microsoft.com/office/powerpoint/2010/main" spd="med" advClick="1"/>
</p:sld>
</file>

<file path=ppt/slides/slide5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302" name="With the whole church, let us confess our faith.…"/>
          <p:cNvSpPr txBox="1"/>
          <p:nvPr>
            <p:ph type="body" sz="quarter" idx="1"/>
          </p:nvPr>
        </p:nvSpPr>
        <p:spPr>
          <a:xfrm>
            <a:off x="1861888" y="5271835"/>
            <a:ext cx="20660224" cy="2452710"/>
          </a:xfrm>
          <a:prstGeom prst="rect">
            <a:avLst/>
          </a:prstGeom>
        </p:spPr>
        <p:txBody>
          <a:bodyPr/>
          <a:lstStyle/>
          <a:p>
            <a:pPr marL="0" indent="0" defTabSz="457200">
              <a:spcBef>
                <a:spcPts val="0"/>
              </a:spcBef>
              <a:buSzTx/>
              <a:buNone/>
              <a:defRPr sz="6000">
                <a:uFill>
                  <a:solidFill>
                    <a:srgbClr val="000000"/>
                  </a:solidFill>
                </a:uFill>
                <a:latin typeface="Produkt Regular"/>
                <a:ea typeface="Produkt Regular"/>
                <a:cs typeface="Produkt Regular"/>
                <a:sym typeface="Produkt Regular"/>
              </a:defRPr>
            </a:pPr>
            <a:r>
              <a:t>With the whole church, let us confess our faith. </a:t>
            </a:r>
          </a:p>
          <a:p>
            <a:pPr marL="0" indent="0" defTabSz="457200">
              <a:spcBef>
                <a:spcPts val="0"/>
              </a:spcBef>
              <a:buSzTx/>
              <a:buNone/>
              <a:defRPr sz="6000">
                <a:uFill>
                  <a:solidFill>
                    <a:srgbClr val="000000"/>
                  </a:solidFill>
                </a:uFill>
                <a:latin typeface="Produkt Regular"/>
                <a:ea typeface="Produkt Regular"/>
                <a:cs typeface="Produkt Regular"/>
                <a:sym typeface="Produkt Regular"/>
              </a:defRPr>
            </a:pPr>
            <a:r>
              <a:t>Do you believe in God, the Father almighty?           </a:t>
            </a:r>
          </a:p>
        </p:txBody>
      </p:sp>
      <p:sp>
        <p:nvSpPr>
          <p:cNvPr id="303" name="I believe in God, the Father almighty, creator of heaven and earth."/>
          <p:cNvSpPr txBox="1"/>
          <p:nvPr/>
        </p:nvSpPr>
        <p:spPr>
          <a:xfrm>
            <a:off x="6090478" y="8332939"/>
            <a:ext cx="16228434" cy="245270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defTabSz="457200">
              <a:spcBef>
                <a:spcPts val="0"/>
              </a:spcBef>
              <a:defRPr sz="6000">
                <a:uFill>
                  <a:solidFill>
                    <a:srgbClr val="000000"/>
                  </a:solidFill>
                </a:uFill>
                <a:latin typeface="Produkt Medium"/>
                <a:ea typeface="Produkt Medium"/>
                <a:cs typeface="Produkt Medium"/>
                <a:sym typeface="Produkt Medium"/>
              </a:defRPr>
            </a:lvl1pPr>
          </a:lstStyle>
          <a:p>
            <a:pPr/>
            <a:r>
              <a:t>I believe in God, the Father almighty, creator of heaven and earth.</a:t>
            </a:r>
          </a:p>
        </p:txBody>
      </p:sp>
    </p:spTree>
  </p:cSld>
  <p:clrMapOvr>
    <a:masterClrMapping/>
  </p:clrMapOvr>
  <p:transition xmlns:p14="http://schemas.microsoft.com/office/powerpoint/2010/main" spd="med" advClick="1"/>
</p:sld>
</file>

<file path=ppt/slides/slide5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305" name="Do you believe in Jesus Christ?"/>
          <p:cNvSpPr txBox="1"/>
          <p:nvPr>
            <p:ph type="body" sz="quarter" idx="1"/>
          </p:nvPr>
        </p:nvSpPr>
        <p:spPr>
          <a:xfrm>
            <a:off x="1861888" y="852235"/>
            <a:ext cx="20660224" cy="2452710"/>
          </a:xfrm>
          <a:prstGeom prst="rect">
            <a:avLst/>
          </a:prstGeom>
        </p:spPr>
        <p:txBody>
          <a:bodyPr/>
          <a:lstStyle>
            <a:lvl1pPr marL="0" indent="0" defTabSz="457200">
              <a:spcBef>
                <a:spcPts val="0"/>
              </a:spcBef>
              <a:buSzTx/>
              <a:buNone/>
              <a:defRPr sz="6000">
                <a:uFill>
                  <a:solidFill>
                    <a:srgbClr val="000000"/>
                  </a:solidFill>
                </a:uFill>
                <a:latin typeface="Produkt Regular"/>
                <a:ea typeface="Produkt Regular"/>
                <a:cs typeface="Produkt Regular"/>
                <a:sym typeface="Produkt Regular"/>
              </a:defRPr>
            </a:lvl1pPr>
          </a:lstStyle>
          <a:p>
            <a:pPr/>
            <a:r>
              <a:t>Do you believe in Jesus Christ?      </a:t>
            </a:r>
          </a:p>
        </p:txBody>
      </p:sp>
      <p:sp>
        <p:nvSpPr>
          <p:cNvPr id="306" name="I believe in Jesus Christ, God’s only Son, our Lord, who was conceived by the Holy Spirit, born of the Virgin Mary, suffered under Pontius Pilate, was crucified, died, and was buried; he descended to the dead. On the third day he rose again; he ascended "/>
          <p:cNvSpPr txBox="1"/>
          <p:nvPr/>
        </p:nvSpPr>
        <p:spPr>
          <a:xfrm>
            <a:off x="5557078" y="2567139"/>
            <a:ext cx="16228434" cy="1023518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defTabSz="457200">
              <a:spcBef>
                <a:spcPts val="0"/>
              </a:spcBef>
              <a:defRPr sz="6000">
                <a:uFill>
                  <a:solidFill>
                    <a:srgbClr val="000000"/>
                  </a:solidFill>
                </a:uFill>
                <a:latin typeface="Produkt Medium"/>
                <a:ea typeface="Produkt Medium"/>
                <a:cs typeface="Produkt Medium"/>
                <a:sym typeface="Produkt Medium"/>
              </a:defRPr>
            </a:lvl1pPr>
          </a:lstStyle>
          <a:p>
            <a:pPr/>
            <a:r>
              <a:t>I believe in Jesus Christ, God’s only Son, our Lord, who was conceived by the Holy Spirit, born of the Virgin Mary, suffered under Pontius Pilate, was crucified, died, and was buried; he descended to the dead. On the third day he rose again; he ascended into heaven, he is seated at the right hand of the Father, and he will come to judge the living and the dead.</a:t>
            </a:r>
          </a:p>
        </p:txBody>
      </p:sp>
    </p:spTree>
  </p:cSld>
  <p:clrMapOvr>
    <a:masterClrMapping/>
  </p:clrMapOvr>
  <p:transition xmlns:p14="http://schemas.microsoft.com/office/powerpoint/2010/main" spd="med" advClick="1"/>
</p:sld>
</file>

<file path=ppt/slides/slide5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308" name="Do you believe in the Holy Spirit?"/>
          <p:cNvSpPr txBox="1"/>
          <p:nvPr>
            <p:ph type="body" sz="quarter" idx="1"/>
          </p:nvPr>
        </p:nvSpPr>
        <p:spPr>
          <a:xfrm>
            <a:off x="1861888" y="1595947"/>
            <a:ext cx="20660224" cy="2452710"/>
          </a:xfrm>
          <a:prstGeom prst="rect">
            <a:avLst/>
          </a:prstGeom>
        </p:spPr>
        <p:txBody>
          <a:bodyPr/>
          <a:lstStyle>
            <a:lvl1pPr marL="0" indent="0" defTabSz="457200">
              <a:spcBef>
                <a:spcPts val="0"/>
              </a:spcBef>
              <a:buSzTx/>
              <a:buNone/>
              <a:defRPr sz="6000">
                <a:uFill>
                  <a:solidFill>
                    <a:srgbClr val="000000"/>
                  </a:solidFill>
                </a:uFill>
                <a:latin typeface="Produkt Regular"/>
                <a:ea typeface="Produkt Regular"/>
                <a:cs typeface="Produkt Regular"/>
                <a:sym typeface="Produkt Regular"/>
              </a:defRPr>
            </a:lvl1pPr>
          </a:lstStyle>
          <a:p>
            <a:pPr/>
            <a:r>
              <a:t>Do you believe in the Holy Spirit?</a:t>
            </a:r>
          </a:p>
        </p:txBody>
      </p:sp>
      <p:sp>
        <p:nvSpPr>
          <p:cNvPr id="309" name="I believe in the Holy Spirit, the holy catholic church, the communion of saints, the forgiveness of sins, the resurrection of the body, and the life everlasting."/>
          <p:cNvSpPr txBox="1"/>
          <p:nvPr/>
        </p:nvSpPr>
        <p:spPr>
          <a:xfrm>
            <a:off x="6090478" y="3354539"/>
            <a:ext cx="16228434" cy="786408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defTabSz="457200">
              <a:spcBef>
                <a:spcPts val="0"/>
              </a:spcBef>
              <a:defRPr sz="6000">
                <a:uFill>
                  <a:solidFill>
                    <a:srgbClr val="000000"/>
                  </a:solidFill>
                </a:uFill>
                <a:latin typeface="Produkt Medium"/>
                <a:ea typeface="Produkt Medium"/>
                <a:cs typeface="Produkt Medium"/>
                <a:sym typeface="Produkt Medium"/>
              </a:defRPr>
            </a:lvl1pPr>
          </a:lstStyle>
          <a:p>
            <a:pPr/>
            <a:r>
              <a:t>I believe in the Holy Spirit, the holy catholic church, the communion of saints, the forgiveness of sins, the resurrection of the body, and the life everlasting.</a:t>
            </a:r>
          </a:p>
        </p:txBody>
      </p:sp>
    </p:spTree>
  </p:cSld>
  <p:clrMapOvr>
    <a:masterClrMapping/>
  </p:clrMapOvr>
  <p:transition xmlns:p14="http://schemas.microsoft.com/office/powerpoint/2010/main" spd="med" advClick="1"/>
</p:sld>
</file>

<file path=ppt/slides/slide5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311" name="The Lord be with you."/>
          <p:cNvSpPr txBox="1"/>
          <p:nvPr>
            <p:ph type="body" sz="quarter" idx="1"/>
          </p:nvPr>
        </p:nvSpPr>
        <p:spPr>
          <a:xfrm>
            <a:off x="1861888" y="1595947"/>
            <a:ext cx="20660224" cy="2452710"/>
          </a:xfrm>
          <a:prstGeom prst="rect">
            <a:avLst/>
          </a:prstGeom>
        </p:spPr>
        <p:txBody>
          <a:bodyPr/>
          <a:lstStyle>
            <a:lvl1pPr marL="0" indent="0" defTabSz="457200">
              <a:spcBef>
                <a:spcPts val="0"/>
              </a:spcBef>
              <a:buSzTx/>
              <a:buNone/>
              <a:defRPr sz="6000">
                <a:uFill>
                  <a:solidFill>
                    <a:srgbClr val="000000"/>
                  </a:solidFill>
                </a:uFill>
                <a:latin typeface="Produkt Regular"/>
                <a:ea typeface="Produkt Regular"/>
                <a:cs typeface="Produkt Regular"/>
                <a:sym typeface="Produkt Regular"/>
              </a:defRPr>
            </a:lvl1pPr>
          </a:lstStyle>
          <a:p>
            <a:pPr/>
            <a:r>
              <a:t>The Lord be with you.</a:t>
            </a:r>
          </a:p>
        </p:txBody>
      </p:sp>
      <p:sp>
        <p:nvSpPr>
          <p:cNvPr id="312" name="And also with you."/>
          <p:cNvSpPr txBox="1"/>
          <p:nvPr/>
        </p:nvSpPr>
        <p:spPr>
          <a:xfrm>
            <a:off x="6090478" y="3354539"/>
            <a:ext cx="16228434" cy="146873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defTabSz="457200">
              <a:spcBef>
                <a:spcPts val="0"/>
              </a:spcBef>
              <a:defRPr sz="6000">
                <a:uFill>
                  <a:solidFill>
                    <a:srgbClr val="000000"/>
                  </a:solidFill>
                </a:uFill>
                <a:latin typeface="Produkt Medium"/>
                <a:ea typeface="Produkt Medium"/>
                <a:cs typeface="Produkt Medium"/>
                <a:sym typeface="Produkt Medium"/>
              </a:defRPr>
            </a:lvl1pPr>
          </a:lstStyle>
          <a:p>
            <a:pPr/>
            <a:r>
              <a:t>And also with you.</a:t>
            </a:r>
          </a:p>
        </p:txBody>
      </p:sp>
      <p:sp>
        <p:nvSpPr>
          <p:cNvPr id="313" name="It is right to give our thanks and praise."/>
          <p:cNvSpPr txBox="1"/>
          <p:nvPr/>
        </p:nvSpPr>
        <p:spPr>
          <a:xfrm>
            <a:off x="6090478" y="6834339"/>
            <a:ext cx="16228434" cy="146873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defTabSz="457200">
              <a:spcBef>
                <a:spcPts val="0"/>
              </a:spcBef>
              <a:defRPr sz="6000">
                <a:uFill>
                  <a:solidFill>
                    <a:srgbClr val="000000"/>
                  </a:solidFill>
                </a:uFill>
                <a:latin typeface="Produkt Medium"/>
                <a:ea typeface="Produkt Medium"/>
                <a:cs typeface="Produkt Medium"/>
                <a:sym typeface="Produkt Medium"/>
              </a:defRPr>
            </a:lvl1pPr>
          </a:lstStyle>
          <a:p>
            <a:pPr/>
            <a:r>
              <a:t>It is right to give our thanks and praise.</a:t>
            </a:r>
          </a:p>
        </p:txBody>
      </p:sp>
      <p:sp>
        <p:nvSpPr>
          <p:cNvPr id="314" name="Let us give thanks to the Lord our God."/>
          <p:cNvSpPr txBox="1"/>
          <p:nvPr/>
        </p:nvSpPr>
        <p:spPr>
          <a:xfrm>
            <a:off x="1861888" y="5075747"/>
            <a:ext cx="20660224" cy="245271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defTabSz="457200">
              <a:spcBef>
                <a:spcPts val="0"/>
              </a:spcBef>
              <a:defRPr sz="6000">
                <a:uFill>
                  <a:solidFill>
                    <a:srgbClr val="000000"/>
                  </a:solidFill>
                </a:uFill>
                <a:latin typeface="Produkt Regular"/>
                <a:ea typeface="Produkt Regular"/>
                <a:cs typeface="Produkt Regular"/>
                <a:sym typeface="Produkt Regular"/>
              </a:defRPr>
            </a:lvl1pPr>
          </a:lstStyle>
          <a:p>
            <a:pPr/>
            <a:r>
              <a:t>Let us give thanks to the Lord our God.</a:t>
            </a:r>
          </a:p>
        </p:txBody>
      </p:sp>
    </p:spTree>
  </p:cSld>
  <p:clrMapOvr>
    <a:masterClrMapping/>
  </p:clrMapOvr>
  <p:transition xmlns:p14="http://schemas.microsoft.com/office/powerpoint/2010/main" spd="med" advClick="1"/>
</p:sld>
</file>

<file path=ppt/slides/slide5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316" name="Gracious and eternal God, with joy we give you thanks and praise…By your Holy Spirit renew us, that we may be empowered to do your will and continue forever in the risen life of Christ, to whom with you and the Holy Spirit, be all glory and honor, now an"/>
          <p:cNvSpPr txBox="1"/>
          <p:nvPr>
            <p:ph type="body" idx="1"/>
          </p:nvPr>
        </p:nvSpPr>
        <p:spPr>
          <a:xfrm>
            <a:off x="1913659" y="-1899210"/>
            <a:ext cx="20556682" cy="10758020"/>
          </a:xfrm>
          <a:prstGeom prst="rect">
            <a:avLst/>
          </a:prstGeom>
        </p:spPr>
        <p:txBody>
          <a:bodyPr anchor="ctr"/>
          <a:lstStyle>
            <a:lvl1pPr marL="0" indent="0" defTabSz="457200">
              <a:spcBef>
                <a:spcPts val="0"/>
              </a:spcBef>
              <a:buSzTx/>
              <a:buNone/>
              <a:defRPr sz="6000">
                <a:uFill>
                  <a:solidFill>
                    <a:srgbClr val="000000"/>
                  </a:solidFill>
                </a:uFill>
                <a:latin typeface="Produkt Regular"/>
                <a:ea typeface="Produkt Regular"/>
                <a:cs typeface="Produkt Regular"/>
                <a:sym typeface="Produkt Regular"/>
              </a:defRPr>
            </a:lvl1pPr>
          </a:lstStyle>
          <a:p>
            <a:pPr/>
            <a:r>
              <a:t>Gracious and eternal God, with joy we give you thanks and praise…By your Holy Spirit renew us, that we may be empowered to do your will and continue forever in the risen life of Christ, to whom with you and the Holy Spirit, be all glory and honor, now and forever.</a:t>
            </a:r>
          </a:p>
        </p:txBody>
      </p:sp>
      <p:sp>
        <p:nvSpPr>
          <p:cNvPr id="317" name="Amen."/>
          <p:cNvSpPr txBox="1"/>
          <p:nvPr/>
        </p:nvSpPr>
        <p:spPr>
          <a:xfrm>
            <a:off x="10213975" y="9611360"/>
            <a:ext cx="2533650" cy="109728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457200">
              <a:spcBef>
                <a:spcPts val="0"/>
              </a:spcBef>
              <a:defRPr sz="6000">
                <a:uFill>
                  <a:solidFill>
                    <a:srgbClr val="000000"/>
                  </a:solidFill>
                </a:uFill>
                <a:latin typeface="Produkt Medium"/>
                <a:ea typeface="Produkt Medium"/>
                <a:cs typeface="Produkt Medium"/>
                <a:sym typeface="Produkt Medium"/>
              </a:defRPr>
            </a:lvl1pPr>
          </a:lstStyle>
          <a:p>
            <a:pPr>
              <a:defRPr>
                <a:latin typeface="Produkt Regular"/>
                <a:ea typeface="Produkt Regular"/>
                <a:cs typeface="Produkt Regular"/>
                <a:sym typeface="Produkt Regular"/>
              </a:defRPr>
            </a:pPr>
            <a:r>
              <a:rPr>
                <a:latin typeface="Produkt Medium"/>
                <a:ea typeface="Produkt Medium"/>
                <a:cs typeface="Produkt Medium"/>
                <a:sym typeface="Produkt Medium"/>
              </a:rPr>
              <a:t>Amen.</a:t>
            </a:r>
          </a:p>
        </p:txBody>
      </p:sp>
    </p:spTree>
  </p:cSld>
  <p:clrMapOvr>
    <a:masterClrMapping/>
  </p:clrMapOvr>
  <p:transition xmlns:p14="http://schemas.microsoft.com/office/powerpoint/2010/main" spd="med" advClick="1"/>
</p:sld>
</file>

<file path=ppt/slides/slide5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319" name="Remember your baptism and be thankful. In the name of the Father and of the Son and of the Holy Spirit."/>
          <p:cNvSpPr txBox="1"/>
          <p:nvPr>
            <p:ph type="body" idx="1"/>
          </p:nvPr>
        </p:nvSpPr>
        <p:spPr>
          <a:xfrm>
            <a:off x="1913659" y="1478990"/>
            <a:ext cx="20556682" cy="10758020"/>
          </a:xfrm>
          <a:prstGeom prst="rect">
            <a:avLst/>
          </a:prstGeom>
        </p:spPr>
        <p:txBody>
          <a:bodyPr anchor="ctr"/>
          <a:lstStyle>
            <a:lvl1pPr marL="0" indent="0" defTabSz="457200">
              <a:spcBef>
                <a:spcPts val="0"/>
              </a:spcBef>
              <a:buSzTx/>
              <a:buNone/>
              <a:defRPr sz="6000">
                <a:uFill>
                  <a:solidFill>
                    <a:srgbClr val="000000"/>
                  </a:solidFill>
                </a:uFill>
                <a:latin typeface="Produkt Regular"/>
                <a:ea typeface="Produkt Regular"/>
                <a:cs typeface="Produkt Regular"/>
                <a:sym typeface="Produkt Regular"/>
              </a:defRPr>
            </a:lvl1pPr>
          </a:lstStyle>
          <a:p>
            <a:pPr/>
            <a:r>
              <a:t>Remember your baptism and be thankful. In the name of the Father and of the Son and of the Holy Spirit.</a:t>
            </a:r>
          </a:p>
        </p:txBody>
      </p:sp>
      <p:sp>
        <p:nvSpPr>
          <p:cNvPr id="320" name="Amen."/>
          <p:cNvSpPr txBox="1"/>
          <p:nvPr/>
        </p:nvSpPr>
        <p:spPr>
          <a:xfrm>
            <a:off x="10518775" y="9941560"/>
            <a:ext cx="2533650" cy="109728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457200">
              <a:spcBef>
                <a:spcPts val="0"/>
              </a:spcBef>
              <a:defRPr sz="6000">
                <a:uFill>
                  <a:solidFill>
                    <a:srgbClr val="000000"/>
                  </a:solidFill>
                </a:uFill>
                <a:latin typeface="Produkt Medium"/>
                <a:ea typeface="Produkt Medium"/>
                <a:cs typeface="Produkt Medium"/>
                <a:sym typeface="Produkt Medium"/>
              </a:defRPr>
            </a:lvl1pPr>
          </a:lstStyle>
          <a:p>
            <a:pPr>
              <a:defRPr>
                <a:latin typeface="Produkt Regular"/>
                <a:ea typeface="Produkt Regular"/>
                <a:cs typeface="Produkt Regular"/>
                <a:sym typeface="Produkt Regular"/>
              </a:defRPr>
            </a:pPr>
            <a:r>
              <a:rPr>
                <a:latin typeface="Produkt Medium"/>
                <a:ea typeface="Produkt Medium"/>
                <a:cs typeface="Produkt Medium"/>
                <a:sym typeface="Produkt Medium"/>
              </a:rPr>
              <a:t>Amen.</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191" name="Morning has broken…"/>
          <p:cNvSpPr txBox="1"/>
          <p:nvPr>
            <p:ph type="body" idx="1"/>
          </p:nvPr>
        </p:nvSpPr>
        <p:spPr>
          <a:xfrm>
            <a:off x="1206500" y="3417635"/>
            <a:ext cx="20660223" cy="6880730"/>
          </a:xfrm>
          <a:prstGeom prst="rect">
            <a:avLst/>
          </a:prstGeom>
        </p:spPr>
        <p:txBody>
          <a:bodyPr/>
          <a:lstStyle/>
          <a:p>
            <a:pPr marL="0" indent="0">
              <a:buSzTx/>
              <a:buNone/>
              <a:defRPr sz="6900"/>
            </a:pPr>
            <a:r>
              <a:t>Morning has broken</a:t>
            </a:r>
          </a:p>
          <a:p>
            <a:pPr marL="0" indent="0">
              <a:buSzTx/>
              <a:buNone/>
              <a:defRPr sz="6900"/>
            </a:pPr>
            <a:r>
              <a:t>like the first morning,</a:t>
            </a:r>
          </a:p>
          <a:p>
            <a:pPr marL="0" indent="0">
              <a:buSzTx/>
              <a:buNone/>
              <a:defRPr sz="6900"/>
            </a:pPr>
            <a:r>
              <a:t>blackbird has spoken</a:t>
            </a:r>
          </a:p>
          <a:p>
            <a:pPr marL="0" indent="0">
              <a:buSzTx/>
              <a:buNone/>
              <a:defRPr sz="6900"/>
            </a:pPr>
            <a:r>
              <a:t>like the first bird.</a:t>
            </a:r>
          </a:p>
        </p:txBody>
      </p:sp>
    </p:spTree>
  </p:cSld>
  <p:clrMapOvr>
    <a:masterClrMapping/>
  </p:clrMapOvr>
  <p:transition xmlns:p14="http://schemas.microsoft.com/office/powerpoint/2010/main" spd="med" advClick="1"/>
</p:sld>
</file>

<file path=ppt/slides/slide6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322" name="Roger, in baptism, you were claimed by the love of God, clothed in the grace of Jesus Christ, and anointed with the gifts of the Holy Spirit to share Christ’s mission in the world. Now you are called by God through the voice of the church for new service"/>
          <p:cNvSpPr txBox="1"/>
          <p:nvPr>
            <p:ph type="body" idx="1"/>
          </p:nvPr>
        </p:nvSpPr>
        <p:spPr>
          <a:xfrm>
            <a:off x="1913659" y="1478990"/>
            <a:ext cx="20556682" cy="10758020"/>
          </a:xfrm>
          <a:prstGeom prst="rect">
            <a:avLst/>
          </a:prstGeom>
        </p:spPr>
        <p:txBody>
          <a:bodyPr anchor="ctr"/>
          <a:lstStyle>
            <a:lvl1pPr marL="0" indent="0" defTabSz="457200">
              <a:spcBef>
                <a:spcPts val="0"/>
              </a:spcBef>
              <a:buSzTx/>
              <a:buNone/>
              <a:defRPr sz="6000">
                <a:uFill>
                  <a:solidFill>
                    <a:srgbClr val="000000"/>
                  </a:solidFill>
                </a:uFill>
                <a:latin typeface="Produkt Regular"/>
                <a:ea typeface="Produkt Regular"/>
                <a:cs typeface="Produkt Regular"/>
                <a:sym typeface="Produkt Regular"/>
              </a:defRPr>
            </a:lvl1pPr>
          </a:lstStyle>
          <a:p>
            <a:pPr/>
            <a:r>
              <a:t>Roger, in baptism, you were claimed by the love of God, clothed in the grace of Jesus Christ, and anointed with the gifts of the Holy Spirit to share Christ’s mission in the world. Now you are called by God through the voice of the church for new service and ministry in Jesus’ name. So, in accordance with the Constitution of the Presbyterian Church (USA) show your commitment to this calling by responding to these questions:</a:t>
            </a:r>
          </a:p>
        </p:txBody>
      </p:sp>
    </p:spTree>
  </p:cSld>
  <p:clrMapOvr>
    <a:masterClrMapping/>
  </p:clrMapOvr>
  <p:transition xmlns:p14="http://schemas.microsoft.com/office/powerpoint/2010/main" spd="med" advClick="1"/>
</p:sld>
</file>

<file path=ppt/slides/slide6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324" name="Do you trust in Jesus Christ your Savior, and acknowledge him Lord of all, and Head of the Church, and through him believe in One God, Father, Son, and Holy Spirit?"/>
          <p:cNvSpPr txBox="1"/>
          <p:nvPr>
            <p:ph type="body" sz="half" idx="1"/>
          </p:nvPr>
        </p:nvSpPr>
        <p:spPr>
          <a:xfrm>
            <a:off x="1861888" y="3240116"/>
            <a:ext cx="20660224" cy="4484429"/>
          </a:xfrm>
          <a:prstGeom prst="rect">
            <a:avLst/>
          </a:prstGeom>
        </p:spPr>
        <p:txBody>
          <a:bodyPr/>
          <a:lstStyle>
            <a:lvl1pPr marL="0" indent="0" defTabSz="457200">
              <a:spcBef>
                <a:spcPts val="0"/>
              </a:spcBef>
              <a:buSzTx/>
              <a:buNone/>
              <a:defRPr sz="6000">
                <a:uFill>
                  <a:solidFill>
                    <a:srgbClr val="000000"/>
                  </a:solidFill>
                </a:uFill>
                <a:latin typeface="Produkt Regular"/>
                <a:ea typeface="Produkt Regular"/>
                <a:cs typeface="Produkt Regular"/>
                <a:sym typeface="Produkt Regular"/>
              </a:defRPr>
            </a:lvl1pPr>
          </a:lstStyle>
          <a:p>
            <a:pPr/>
            <a:r>
              <a:t>Do you trust in Jesus Christ your Savior, and acknowledge him Lord of all, and Head of the Church, and through him believe in One God, Father, Son, and Holy Spirit?       </a:t>
            </a:r>
          </a:p>
        </p:txBody>
      </p:sp>
      <p:sp>
        <p:nvSpPr>
          <p:cNvPr id="325" name="I do."/>
          <p:cNvSpPr txBox="1"/>
          <p:nvPr/>
        </p:nvSpPr>
        <p:spPr>
          <a:xfrm>
            <a:off x="6090478" y="8332939"/>
            <a:ext cx="16228434" cy="245270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defTabSz="457200">
              <a:spcBef>
                <a:spcPts val="0"/>
              </a:spcBef>
              <a:defRPr sz="6000">
                <a:uFill>
                  <a:solidFill>
                    <a:srgbClr val="000000"/>
                  </a:solidFill>
                </a:uFill>
                <a:latin typeface="Produkt Medium"/>
                <a:ea typeface="Produkt Medium"/>
                <a:cs typeface="Produkt Medium"/>
                <a:sym typeface="Produkt Medium"/>
              </a:defRPr>
            </a:lvl1pPr>
          </a:lstStyle>
          <a:p>
            <a:pPr/>
            <a:r>
              <a:t>I do.           </a:t>
            </a:r>
          </a:p>
        </p:txBody>
      </p:sp>
    </p:spTree>
  </p:cSld>
  <p:clrMapOvr>
    <a:masterClrMapping/>
  </p:clrMapOvr>
  <p:transition xmlns:p14="http://schemas.microsoft.com/office/powerpoint/2010/main" spd="med" advClick="1"/>
</p:sld>
</file>

<file path=ppt/slides/slide6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327" name="Do you accept the Scriptures of the Old and New Testaments to be, by the Holy Spirit, the unique and authoritative witness to Jesus Christ in the Church universal, and God’s Word to you?"/>
          <p:cNvSpPr txBox="1"/>
          <p:nvPr>
            <p:ph type="body" sz="half" idx="1"/>
          </p:nvPr>
        </p:nvSpPr>
        <p:spPr>
          <a:xfrm>
            <a:off x="1861888" y="3240116"/>
            <a:ext cx="20660224" cy="4484429"/>
          </a:xfrm>
          <a:prstGeom prst="rect">
            <a:avLst/>
          </a:prstGeom>
        </p:spPr>
        <p:txBody>
          <a:bodyPr/>
          <a:lstStyle>
            <a:lvl1pPr marL="0" indent="0" defTabSz="457200">
              <a:spcBef>
                <a:spcPts val="0"/>
              </a:spcBef>
              <a:buSzTx/>
              <a:buNone/>
              <a:defRPr sz="6000">
                <a:uFill>
                  <a:solidFill>
                    <a:srgbClr val="000000"/>
                  </a:solidFill>
                </a:uFill>
                <a:latin typeface="Produkt Regular"/>
                <a:ea typeface="Produkt Regular"/>
                <a:cs typeface="Produkt Regular"/>
                <a:sym typeface="Produkt Regular"/>
              </a:defRPr>
            </a:lvl1pPr>
          </a:lstStyle>
          <a:p>
            <a:pPr/>
            <a:r>
              <a:t>Do you accept the Scriptures of the Old and New Testaments to be, by the Holy Spirit, the unique and authoritative witness to Jesus Christ in the Church universal, and God’s Word to you?</a:t>
            </a:r>
          </a:p>
        </p:txBody>
      </p:sp>
      <p:sp>
        <p:nvSpPr>
          <p:cNvPr id="328" name="I do."/>
          <p:cNvSpPr txBox="1"/>
          <p:nvPr/>
        </p:nvSpPr>
        <p:spPr>
          <a:xfrm>
            <a:off x="6090478" y="8332939"/>
            <a:ext cx="16228434" cy="245270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defTabSz="457200">
              <a:spcBef>
                <a:spcPts val="0"/>
              </a:spcBef>
              <a:defRPr sz="6000">
                <a:uFill>
                  <a:solidFill>
                    <a:srgbClr val="000000"/>
                  </a:solidFill>
                </a:uFill>
                <a:latin typeface="Produkt Medium"/>
                <a:ea typeface="Produkt Medium"/>
                <a:cs typeface="Produkt Medium"/>
                <a:sym typeface="Produkt Medium"/>
              </a:defRPr>
            </a:lvl1pPr>
          </a:lstStyle>
          <a:p>
            <a:pPr/>
            <a:r>
              <a:t>I do.           </a:t>
            </a:r>
          </a:p>
        </p:txBody>
      </p:sp>
    </p:spTree>
  </p:cSld>
  <p:clrMapOvr>
    <a:masterClrMapping/>
  </p:clrMapOvr>
  <p:transition xmlns:p14="http://schemas.microsoft.com/office/powerpoint/2010/main" spd="med" advClick="1"/>
</p:sld>
</file>

<file path=ppt/slides/slide6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330" name="Do you sincerely receive and adopt the essential tenets of the Reformed faith as expressed in the confessions of our church as authentic and reliable expositions of what Scripture leads us to believe and do, and will you be instructed and led by those co"/>
          <p:cNvSpPr txBox="1"/>
          <p:nvPr>
            <p:ph type="body" sz="half" idx="1"/>
          </p:nvPr>
        </p:nvSpPr>
        <p:spPr>
          <a:xfrm>
            <a:off x="1861888" y="2541359"/>
            <a:ext cx="20660224" cy="5183186"/>
          </a:xfrm>
          <a:prstGeom prst="rect">
            <a:avLst/>
          </a:prstGeom>
        </p:spPr>
        <p:txBody>
          <a:bodyPr/>
          <a:lstStyle>
            <a:lvl1pPr marL="0" indent="0" defTabSz="429768">
              <a:spcBef>
                <a:spcPts val="0"/>
              </a:spcBef>
              <a:buSzTx/>
              <a:buNone/>
              <a:defRPr sz="5640">
                <a:uFill>
                  <a:solidFill>
                    <a:srgbClr val="000000"/>
                  </a:solidFill>
                </a:uFill>
                <a:latin typeface="Produkt Regular"/>
                <a:ea typeface="Produkt Regular"/>
                <a:cs typeface="Produkt Regular"/>
                <a:sym typeface="Produkt Regular"/>
              </a:defRPr>
            </a:lvl1pPr>
          </a:lstStyle>
          <a:p>
            <a:pPr/>
            <a:r>
              <a:t>Do you sincerely receive and adopt the essential tenets of the Reformed faith as expressed in the confessions of our church as authentic and reliable expositions of what Scripture leads us to believe and do, and will you be instructed and led by those confessions as you lead the people of God?</a:t>
            </a:r>
          </a:p>
        </p:txBody>
      </p:sp>
      <p:sp>
        <p:nvSpPr>
          <p:cNvPr id="331" name="I do and I will."/>
          <p:cNvSpPr txBox="1"/>
          <p:nvPr/>
        </p:nvSpPr>
        <p:spPr>
          <a:xfrm>
            <a:off x="6090478" y="8332939"/>
            <a:ext cx="16228434" cy="245270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defTabSz="457200">
              <a:spcBef>
                <a:spcPts val="0"/>
              </a:spcBef>
              <a:defRPr sz="6000">
                <a:uFill>
                  <a:solidFill>
                    <a:srgbClr val="000000"/>
                  </a:solidFill>
                </a:uFill>
                <a:latin typeface="Produkt Medium"/>
                <a:ea typeface="Produkt Medium"/>
                <a:cs typeface="Produkt Medium"/>
                <a:sym typeface="Produkt Medium"/>
              </a:defRPr>
            </a:lvl1pPr>
          </a:lstStyle>
          <a:p>
            <a:pPr/>
            <a:r>
              <a:t>I do and I will.      </a:t>
            </a:r>
          </a:p>
        </p:txBody>
      </p:sp>
    </p:spTree>
  </p:cSld>
  <p:clrMapOvr>
    <a:masterClrMapping/>
  </p:clrMapOvr>
  <p:transition xmlns:p14="http://schemas.microsoft.com/office/powerpoint/2010/main" spd="med" advClick="1"/>
</p:sld>
</file>

<file path=ppt/slides/slide6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333" name="Will you be governed by our church’s polity, and will you abide by its discipline? Will you be a friend among your colleagues in ministry, working with them, subject to the ordering of God’s Word and Spirit?"/>
          <p:cNvSpPr txBox="1"/>
          <p:nvPr>
            <p:ph type="body" sz="half" idx="1"/>
          </p:nvPr>
        </p:nvSpPr>
        <p:spPr>
          <a:xfrm>
            <a:off x="1861888" y="3407392"/>
            <a:ext cx="20660224" cy="4317153"/>
          </a:xfrm>
          <a:prstGeom prst="rect">
            <a:avLst/>
          </a:prstGeom>
        </p:spPr>
        <p:txBody>
          <a:bodyPr/>
          <a:lstStyle>
            <a:lvl1pPr marL="0" indent="0" defTabSz="457200">
              <a:spcBef>
                <a:spcPts val="0"/>
              </a:spcBef>
              <a:buSzTx/>
              <a:buNone/>
              <a:defRPr sz="6000">
                <a:uFill>
                  <a:solidFill>
                    <a:srgbClr val="000000"/>
                  </a:solidFill>
                </a:uFill>
                <a:latin typeface="Produkt Regular"/>
                <a:ea typeface="Produkt Regular"/>
                <a:cs typeface="Produkt Regular"/>
                <a:sym typeface="Produkt Regular"/>
              </a:defRPr>
            </a:lvl1pPr>
          </a:lstStyle>
          <a:p>
            <a:pPr/>
            <a:r>
              <a:t>Will you be governed by our church’s polity, and will you abide by its discipline? Will you be a friend among your colleagues in ministry, working with them, subject to the ordering of God’s Word and Spirit?</a:t>
            </a:r>
          </a:p>
        </p:txBody>
      </p:sp>
      <p:sp>
        <p:nvSpPr>
          <p:cNvPr id="334" name="I will."/>
          <p:cNvSpPr txBox="1"/>
          <p:nvPr/>
        </p:nvSpPr>
        <p:spPr>
          <a:xfrm>
            <a:off x="6090478" y="8332939"/>
            <a:ext cx="16228434" cy="245270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defTabSz="457200">
              <a:spcBef>
                <a:spcPts val="0"/>
              </a:spcBef>
              <a:defRPr sz="6000">
                <a:uFill>
                  <a:solidFill>
                    <a:srgbClr val="000000"/>
                  </a:solidFill>
                </a:uFill>
                <a:latin typeface="Produkt Medium"/>
                <a:ea typeface="Produkt Medium"/>
                <a:cs typeface="Produkt Medium"/>
                <a:sym typeface="Produkt Medium"/>
              </a:defRPr>
            </a:lvl1pPr>
          </a:lstStyle>
          <a:p>
            <a:pPr/>
            <a:r>
              <a:t>I will.      </a:t>
            </a:r>
          </a:p>
        </p:txBody>
      </p:sp>
    </p:spTree>
  </p:cSld>
  <p:clrMapOvr>
    <a:masterClrMapping/>
  </p:clrMapOvr>
  <p:transition xmlns:p14="http://schemas.microsoft.com/office/powerpoint/2010/main" spd="med" advClick="1"/>
</p:sld>
</file>

<file path=ppt/slides/slide6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336" name="Will you in your own life seek to follow the Lord Jesus Christ, love your neighbors, and work for the reconciliation of the world?"/>
          <p:cNvSpPr txBox="1"/>
          <p:nvPr>
            <p:ph type="body" sz="half" idx="1"/>
          </p:nvPr>
        </p:nvSpPr>
        <p:spPr>
          <a:xfrm>
            <a:off x="1861888" y="4440548"/>
            <a:ext cx="20660224" cy="3283997"/>
          </a:xfrm>
          <a:prstGeom prst="rect">
            <a:avLst/>
          </a:prstGeom>
        </p:spPr>
        <p:txBody>
          <a:bodyPr/>
          <a:lstStyle>
            <a:lvl1pPr marL="0" indent="0" defTabSz="457200">
              <a:spcBef>
                <a:spcPts val="0"/>
              </a:spcBef>
              <a:buSzTx/>
              <a:buNone/>
              <a:defRPr sz="6000">
                <a:uFill>
                  <a:solidFill>
                    <a:srgbClr val="000000"/>
                  </a:solidFill>
                </a:uFill>
                <a:latin typeface="Produkt Regular"/>
                <a:ea typeface="Produkt Regular"/>
                <a:cs typeface="Produkt Regular"/>
                <a:sym typeface="Produkt Regular"/>
              </a:defRPr>
            </a:lvl1pPr>
          </a:lstStyle>
          <a:p>
            <a:pPr/>
            <a:r>
              <a:t>Will you in your own life seek to follow the Lord Jesus Christ, love your neighbors, and work for the reconciliation of the world?</a:t>
            </a:r>
          </a:p>
        </p:txBody>
      </p:sp>
      <p:sp>
        <p:nvSpPr>
          <p:cNvPr id="337" name="I will."/>
          <p:cNvSpPr txBox="1"/>
          <p:nvPr/>
        </p:nvSpPr>
        <p:spPr>
          <a:xfrm>
            <a:off x="6090478" y="8332939"/>
            <a:ext cx="16228434" cy="245270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defTabSz="457200">
              <a:spcBef>
                <a:spcPts val="0"/>
              </a:spcBef>
              <a:defRPr sz="6000">
                <a:uFill>
                  <a:solidFill>
                    <a:srgbClr val="000000"/>
                  </a:solidFill>
                </a:uFill>
                <a:latin typeface="Produkt Medium"/>
                <a:ea typeface="Produkt Medium"/>
                <a:cs typeface="Produkt Medium"/>
                <a:sym typeface="Produkt Medium"/>
              </a:defRPr>
            </a:lvl1pPr>
          </a:lstStyle>
          <a:p>
            <a:pPr/>
            <a:r>
              <a:t>I will.      </a:t>
            </a:r>
          </a:p>
        </p:txBody>
      </p:sp>
    </p:spTree>
  </p:cSld>
  <p:clrMapOvr>
    <a:masterClrMapping/>
  </p:clrMapOvr>
  <p:transition xmlns:p14="http://schemas.microsoft.com/office/powerpoint/2010/main" spd="med" advClick="1"/>
</p:sld>
</file>

<file path=ppt/slides/slide6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339" name="Do you promise to further the peace, unity, and purity of the church?"/>
          <p:cNvSpPr txBox="1"/>
          <p:nvPr>
            <p:ph type="body" sz="quarter" idx="1"/>
          </p:nvPr>
        </p:nvSpPr>
        <p:spPr>
          <a:xfrm>
            <a:off x="1861888" y="5514206"/>
            <a:ext cx="20660224" cy="2210339"/>
          </a:xfrm>
          <a:prstGeom prst="rect">
            <a:avLst/>
          </a:prstGeom>
        </p:spPr>
        <p:txBody>
          <a:bodyPr/>
          <a:lstStyle>
            <a:lvl1pPr marL="0" indent="0" defTabSz="457200">
              <a:spcBef>
                <a:spcPts val="0"/>
              </a:spcBef>
              <a:buSzTx/>
              <a:buNone/>
              <a:defRPr sz="6000">
                <a:uFill>
                  <a:solidFill>
                    <a:srgbClr val="000000"/>
                  </a:solidFill>
                </a:uFill>
                <a:latin typeface="Produkt Regular"/>
                <a:ea typeface="Produkt Regular"/>
                <a:cs typeface="Produkt Regular"/>
                <a:sym typeface="Produkt Regular"/>
              </a:defRPr>
            </a:lvl1pPr>
          </a:lstStyle>
          <a:p>
            <a:pPr/>
            <a:r>
              <a:t>Do you promise to further the peace, unity, and purity of the church?</a:t>
            </a:r>
          </a:p>
        </p:txBody>
      </p:sp>
      <p:sp>
        <p:nvSpPr>
          <p:cNvPr id="340" name="I do."/>
          <p:cNvSpPr txBox="1"/>
          <p:nvPr/>
        </p:nvSpPr>
        <p:spPr>
          <a:xfrm>
            <a:off x="6090478" y="8332939"/>
            <a:ext cx="16228434" cy="245270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defTabSz="457200">
              <a:spcBef>
                <a:spcPts val="0"/>
              </a:spcBef>
              <a:defRPr sz="6000">
                <a:uFill>
                  <a:solidFill>
                    <a:srgbClr val="000000"/>
                  </a:solidFill>
                </a:uFill>
                <a:latin typeface="Produkt Medium"/>
                <a:ea typeface="Produkt Medium"/>
                <a:cs typeface="Produkt Medium"/>
                <a:sym typeface="Produkt Medium"/>
              </a:defRPr>
            </a:lvl1pPr>
          </a:lstStyle>
          <a:p>
            <a:pPr/>
            <a:r>
              <a:t>I do.      </a:t>
            </a:r>
          </a:p>
        </p:txBody>
      </p:sp>
    </p:spTree>
  </p:cSld>
  <p:clrMapOvr>
    <a:masterClrMapping/>
  </p:clrMapOvr>
  <p:transition xmlns:p14="http://schemas.microsoft.com/office/powerpoint/2010/main" spd="med" advClick="1"/>
</p:sld>
</file>

<file path=ppt/slides/slide6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342" name="Will you pray for and seek to serve the people with energy, intelligence, imagination, and love?"/>
          <p:cNvSpPr txBox="1"/>
          <p:nvPr>
            <p:ph type="body" sz="quarter" idx="1"/>
          </p:nvPr>
        </p:nvSpPr>
        <p:spPr>
          <a:xfrm>
            <a:off x="1861888" y="5514206"/>
            <a:ext cx="20660224" cy="2210339"/>
          </a:xfrm>
          <a:prstGeom prst="rect">
            <a:avLst/>
          </a:prstGeom>
        </p:spPr>
        <p:txBody>
          <a:bodyPr/>
          <a:lstStyle>
            <a:lvl1pPr marL="0" indent="0" defTabSz="457200">
              <a:spcBef>
                <a:spcPts val="0"/>
              </a:spcBef>
              <a:buSzTx/>
              <a:buNone/>
              <a:defRPr sz="6000">
                <a:uFill>
                  <a:solidFill>
                    <a:srgbClr val="000000"/>
                  </a:solidFill>
                </a:uFill>
                <a:latin typeface="Produkt Regular"/>
                <a:ea typeface="Produkt Regular"/>
                <a:cs typeface="Produkt Regular"/>
                <a:sym typeface="Produkt Regular"/>
              </a:defRPr>
            </a:lvl1pPr>
          </a:lstStyle>
          <a:p>
            <a:pPr/>
            <a:r>
              <a:t>Will you pray for and seek to serve the people with energy, intelligence, imagination, and love?</a:t>
            </a:r>
          </a:p>
        </p:txBody>
      </p:sp>
      <p:sp>
        <p:nvSpPr>
          <p:cNvPr id="343" name="I will."/>
          <p:cNvSpPr txBox="1"/>
          <p:nvPr/>
        </p:nvSpPr>
        <p:spPr>
          <a:xfrm>
            <a:off x="6090478" y="8332939"/>
            <a:ext cx="16228434" cy="245270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defTabSz="457200">
              <a:spcBef>
                <a:spcPts val="0"/>
              </a:spcBef>
              <a:defRPr sz="6000">
                <a:uFill>
                  <a:solidFill>
                    <a:srgbClr val="000000"/>
                  </a:solidFill>
                </a:uFill>
                <a:latin typeface="Produkt Medium"/>
                <a:ea typeface="Produkt Medium"/>
                <a:cs typeface="Produkt Medium"/>
                <a:sym typeface="Produkt Medium"/>
              </a:defRPr>
            </a:lvl1pPr>
          </a:lstStyle>
          <a:p>
            <a:pPr/>
            <a:r>
              <a:t>I will.      </a:t>
            </a:r>
          </a:p>
        </p:txBody>
      </p:sp>
    </p:spTree>
  </p:cSld>
  <p:clrMapOvr>
    <a:masterClrMapping/>
  </p:clrMapOvr>
  <p:transition xmlns:p14="http://schemas.microsoft.com/office/powerpoint/2010/main" spd="med" advClick="1"/>
</p:sld>
</file>

<file path=ppt/slides/slide6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345" name="Will you be a faithful ruling elder in this commission, serving the people by proclaiming the good news, teaching faith and caring for people, and in your ministry will you try to show the love and justice of Jesus Christ?"/>
          <p:cNvSpPr txBox="1"/>
          <p:nvPr>
            <p:ph type="body" sz="half" idx="1"/>
          </p:nvPr>
        </p:nvSpPr>
        <p:spPr>
          <a:xfrm>
            <a:off x="1861888" y="3547929"/>
            <a:ext cx="20660224" cy="4176616"/>
          </a:xfrm>
          <a:prstGeom prst="rect">
            <a:avLst/>
          </a:prstGeom>
        </p:spPr>
        <p:txBody>
          <a:bodyPr/>
          <a:lstStyle>
            <a:lvl1pPr marL="0" indent="0" defTabSz="457200">
              <a:spcBef>
                <a:spcPts val="0"/>
              </a:spcBef>
              <a:buSzTx/>
              <a:buNone/>
              <a:defRPr sz="6000">
                <a:uFill>
                  <a:solidFill>
                    <a:srgbClr val="000000"/>
                  </a:solidFill>
                </a:uFill>
                <a:latin typeface="Produkt Regular"/>
                <a:ea typeface="Produkt Regular"/>
                <a:cs typeface="Produkt Regular"/>
                <a:sym typeface="Produkt Regular"/>
              </a:defRPr>
            </a:lvl1pPr>
          </a:lstStyle>
          <a:p>
            <a:pPr/>
            <a:r>
              <a:t>Will you be a faithful ruling elder in this commission, serving the people by proclaiming the good news, teaching faith and caring for people, and in your ministry will you try to show the love and justice of Jesus Christ?</a:t>
            </a:r>
          </a:p>
        </p:txBody>
      </p:sp>
      <p:sp>
        <p:nvSpPr>
          <p:cNvPr id="346" name="I will."/>
          <p:cNvSpPr txBox="1"/>
          <p:nvPr/>
        </p:nvSpPr>
        <p:spPr>
          <a:xfrm>
            <a:off x="6090478" y="8332939"/>
            <a:ext cx="16228434" cy="245270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defTabSz="457200">
              <a:spcBef>
                <a:spcPts val="0"/>
              </a:spcBef>
              <a:defRPr sz="6000">
                <a:uFill>
                  <a:solidFill>
                    <a:srgbClr val="000000"/>
                  </a:solidFill>
                </a:uFill>
                <a:latin typeface="Produkt Medium"/>
                <a:ea typeface="Produkt Medium"/>
                <a:cs typeface="Produkt Medium"/>
                <a:sym typeface="Produkt Medium"/>
              </a:defRPr>
            </a:lvl1pPr>
          </a:lstStyle>
          <a:p>
            <a:pPr/>
            <a:r>
              <a:t>I will.      </a:t>
            </a:r>
          </a:p>
        </p:txBody>
      </p:sp>
    </p:spTree>
  </p:cSld>
  <p:clrMapOvr>
    <a:masterClrMapping/>
  </p:clrMapOvr>
  <p:transition xmlns:p14="http://schemas.microsoft.com/office/powerpoint/2010/main" spd="med" advClick="1"/>
</p:sld>
</file>

<file path=ppt/slides/slide6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348" name="Do we, the members of Muskingum Valley Presbytery, accept Roger Sibert. as commissioned ruling elder, chosen by God through the voice of Central Presbyterian Church of Massillon and the Presbytery to guide us in the way of Jesus Christ?"/>
          <p:cNvSpPr txBox="1"/>
          <p:nvPr>
            <p:ph type="body" sz="half" idx="1"/>
          </p:nvPr>
        </p:nvSpPr>
        <p:spPr>
          <a:xfrm>
            <a:off x="1861888" y="2525710"/>
            <a:ext cx="20660224" cy="5198835"/>
          </a:xfrm>
          <a:prstGeom prst="rect">
            <a:avLst/>
          </a:prstGeom>
        </p:spPr>
        <p:txBody>
          <a:bodyPr/>
          <a:lstStyle>
            <a:lvl1pPr marL="0" indent="0" defTabSz="457200">
              <a:spcBef>
                <a:spcPts val="0"/>
              </a:spcBef>
              <a:buSzTx/>
              <a:buNone/>
              <a:defRPr sz="6000">
                <a:uFill>
                  <a:solidFill>
                    <a:srgbClr val="000000"/>
                  </a:solidFill>
                </a:uFill>
                <a:latin typeface="Produkt Regular"/>
                <a:ea typeface="Produkt Regular"/>
                <a:cs typeface="Produkt Regular"/>
                <a:sym typeface="Produkt Regular"/>
              </a:defRPr>
            </a:lvl1pPr>
          </a:lstStyle>
          <a:p>
            <a:pPr/>
            <a:r>
              <a:t>Do we, the members of Muskingum Valley Presbytery, accept Roger Sibert. as commissioned ruling elder, chosen by God through the voice of Central Presbyterian Church of Massillon and the Presbytery to guide us in the way of Jesus Christ?</a:t>
            </a:r>
          </a:p>
        </p:txBody>
      </p:sp>
      <p:sp>
        <p:nvSpPr>
          <p:cNvPr id="349" name="We do."/>
          <p:cNvSpPr txBox="1"/>
          <p:nvPr/>
        </p:nvSpPr>
        <p:spPr>
          <a:xfrm>
            <a:off x="6090478" y="8332939"/>
            <a:ext cx="16228434" cy="245270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defTabSz="457200">
              <a:spcBef>
                <a:spcPts val="0"/>
              </a:spcBef>
              <a:defRPr sz="6000">
                <a:uFill>
                  <a:solidFill>
                    <a:srgbClr val="000000"/>
                  </a:solidFill>
                </a:uFill>
                <a:latin typeface="Produkt Medium"/>
                <a:ea typeface="Produkt Medium"/>
                <a:cs typeface="Produkt Medium"/>
                <a:sym typeface="Produkt Medium"/>
              </a:defRPr>
            </a:lvl1pPr>
          </a:lstStyle>
          <a:p>
            <a:pPr/>
            <a:r>
              <a:t>We do.     </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193" name="Praise for the singing!…"/>
          <p:cNvSpPr txBox="1"/>
          <p:nvPr>
            <p:ph type="body" idx="1"/>
          </p:nvPr>
        </p:nvSpPr>
        <p:spPr>
          <a:xfrm>
            <a:off x="1206500" y="3417635"/>
            <a:ext cx="20660223" cy="6880730"/>
          </a:xfrm>
          <a:prstGeom prst="rect">
            <a:avLst/>
          </a:prstGeom>
        </p:spPr>
        <p:txBody>
          <a:bodyPr/>
          <a:lstStyle/>
          <a:p>
            <a:pPr marL="0" indent="0">
              <a:buSzTx/>
              <a:buNone/>
              <a:defRPr sz="6900"/>
            </a:pPr>
            <a:r>
              <a:t>Praise for the singing!</a:t>
            </a:r>
          </a:p>
          <a:p>
            <a:pPr marL="0" indent="0">
              <a:buSzTx/>
              <a:buNone/>
              <a:defRPr sz="6900"/>
            </a:pPr>
            <a:r>
              <a:t>Praise for the morning!</a:t>
            </a:r>
          </a:p>
          <a:p>
            <a:pPr marL="0" indent="0">
              <a:buSzTx/>
              <a:buNone/>
              <a:defRPr sz="6900"/>
            </a:pPr>
            <a:r>
              <a:t>Praise for them, springing</a:t>
            </a:r>
          </a:p>
          <a:p>
            <a:pPr marL="0" indent="0">
              <a:buSzTx/>
              <a:buNone/>
              <a:defRPr sz="6900"/>
            </a:pPr>
            <a:r>
              <a:t>fresh from the Word!</a:t>
            </a:r>
          </a:p>
        </p:txBody>
      </p:sp>
    </p:spTree>
  </p:cSld>
  <p:clrMapOvr>
    <a:masterClrMapping/>
  </p:clrMapOvr>
  <p:transition xmlns:p14="http://schemas.microsoft.com/office/powerpoint/2010/main" spd="med" advClick="1"/>
</p:sld>
</file>

<file path=ppt/slides/slide7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351" name="Do we agree to pray for him, to encourage him, to respect his decisions, and to follow as he guides us, serving Jesus Christ, who alone is Head of the Church?"/>
          <p:cNvSpPr txBox="1"/>
          <p:nvPr>
            <p:ph type="body" sz="half" idx="1"/>
          </p:nvPr>
        </p:nvSpPr>
        <p:spPr>
          <a:xfrm>
            <a:off x="1861888" y="4259398"/>
            <a:ext cx="20660224" cy="3465147"/>
          </a:xfrm>
          <a:prstGeom prst="rect">
            <a:avLst/>
          </a:prstGeom>
        </p:spPr>
        <p:txBody>
          <a:bodyPr/>
          <a:lstStyle>
            <a:lvl1pPr marL="0" indent="0" defTabSz="457200">
              <a:spcBef>
                <a:spcPts val="0"/>
              </a:spcBef>
              <a:buSzTx/>
              <a:buNone/>
              <a:defRPr sz="6000">
                <a:uFill>
                  <a:solidFill>
                    <a:srgbClr val="000000"/>
                  </a:solidFill>
                </a:uFill>
                <a:latin typeface="Produkt Regular"/>
                <a:ea typeface="Produkt Regular"/>
                <a:cs typeface="Produkt Regular"/>
                <a:sym typeface="Produkt Regular"/>
              </a:defRPr>
            </a:lvl1pPr>
          </a:lstStyle>
          <a:p>
            <a:pPr/>
            <a:r>
              <a:t>Do we agree to pray for him, to encourage him, to respect his decisions, and to follow as he guides us, serving Jesus Christ, who alone is Head of the Church?</a:t>
            </a:r>
          </a:p>
        </p:txBody>
      </p:sp>
      <p:sp>
        <p:nvSpPr>
          <p:cNvPr id="352" name="We do."/>
          <p:cNvSpPr txBox="1"/>
          <p:nvPr/>
        </p:nvSpPr>
        <p:spPr>
          <a:xfrm>
            <a:off x="6090478" y="8332939"/>
            <a:ext cx="16228434" cy="245270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defTabSz="457200">
              <a:spcBef>
                <a:spcPts val="0"/>
              </a:spcBef>
              <a:defRPr sz="6000">
                <a:uFill>
                  <a:solidFill>
                    <a:srgbClr val="000000"/>
                  </a:solidFill>
                </a:uFill>
                <a:latin typeface="Produkt Medium"/>
                <a:ea typeface="Produkt Medium"/>
                <a:cs typeface="Produkt Medium"/>
                <a:sym typeface="Produkt Medium"/>
              </a:defRPr>
            </a:lvl1pPr>
          </a:lstStyle>
          <a:p>
            <a:pPr/>
            <a:r>
              <a:t>We do.     </a:t>
            </a:r>
          </a:p>
        </p:txBody>
      </p:sp>
    </p:spTree>
  </p:cSld>
  <p:clrMapOvr>
    <a:masterClrMapping/>
  </p:clrMapOvr>
  <p:transition xmlns:p14="http://schemas.microsoft.com/office/powerpoint/2010/main" spd="med" advClick="1"/>
</p:sld>
</file>

<file path=ppt/slides/slide7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354" name="Prayer of Installation"/>
          <p:cNvSpPr txBox="1"/>
          <p:nvPr>
            <p:ph type="ctrTitle"/>
          </p:nvPr>
        </p:nvSpPr>
        <p:spPr>
          <a:xfrm>
            <a:off x="4232570" y="5821646"/>
            <a:ext cx="15918860" cy="2072708"/>
          </a:xfrm>
          <a:prstGeom prst="rect">
            <a:avLst/>
          </a:prstGeom>
        </p:spPr>
        <p:txBody>
          <a:bodyPr/>
          <a:lstStyle>
            <a:lvl1pPr algn="ctr" defTabSz="352044">
              <a:defRPr spc="-118" sz="11880"/>
            </a:lvl1pPr>
          </a:lstStyle>
          <a:p>
            <a:pPr/>
            <a:r>
              <a:t>Prayer of Installation</a:t>
            </a:r>
          </a:p>
        </p:txBody>
      </p:sp>
    </p:spTree>
  </p:cSld>
  <p:clrMapOvr>
    <a:masterClrMapping/>
  </p:clrMapOvr>
  <p:transition xmlns:p14="http://schemas.microsoft.com/office/powerpoint/2010/main" spd="med" advClick="1"/>
</p:sld>
</file>

<file path=ppt/slides/slide7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356" name="Roger, you are now commissioned ruling elder ordained to ministries of service and governance in the Church of Jesus Christ and for your congregation.…"/>
          <p:cNvSpPr txBox="1"/>
          <p:nvPr>
            <p:ph type="body" sz="half" idx="1"/>
          </p:nvPr>
        </p:nvSpPr>
        <p:spPr>
          <a:xfrm>
            <a:off x="1861888" y="1378743"/>
            <a:ext cx="20660224" cy="6345802"/>
          </a:xfrm>
          <a:prstGeom prst="rect">
            <a:avLst/>
          </a:prstGeom>
        </p:spPr>
        <p:txBody>
          <a:bodyPr/>
          <a:lstStyle/>
          <a:p>
            <a:pPr marL="0" indent="0" defTabSz="457200">
              <a:spcBef>
                <a:spcPts val="0"/>
              </a:spcBef>
              <a:buSzTx/>
              <a:buNone/>
              <a:defRPr sz="6000">
                <a:uFill>
                  <a:solidFill>
                    <a:srgbClr val="000000"/>
                  </a:solidFill>
                </a:uFill>
                <a:latin typeface="Produkt Regular"/>
                <a:ea typeface="Produkt Regular"/>
                <a:cs typeface="Produkt Regular"/>
                <a:sym typeface="Produkt Regular"/>
              </a:defRPr>
            </a:pPr>
            <a:r>
              <a:t>Roger, you are now commissioned ruling elder ordained to ministries of service and governance in the Church of Jesus Christ and for your congregation.</a:t>
            </a:r>
          </a:p>
          <a:p>
            <a:pPr marL="0" indent="0" defTabSz="457200">
              <a:spcBef>
                <a:spcPts val="0"/>
              </a:spcBef>
              <a:buSzTx/>
              <a:buNone/>
              <a:defRPr sz="6000">
                <a:uFill>
                  <a:solidFill>
                    <a:srgbClr val="000000"/>
                  </a:solidFill>
                </a:uFill>
                <a:latin typeface="Produkt Regular"/>
                <a:ea typeface="Produkt Regular"/>
                <a:cs typeface="Produkt Regular"/>
                <a:sym typeface="Produkt Regular"/>
              </a:defRPr>
            </a:pPr>
          </a:p>
          <a:p>
            <a:pPr marL="0" indent="0" defTabSz="457200">
              <a:spcBef>
                <a:spcPts val="0"/>
              </a:spcBef>
              <a:buSzTx/>
              <a:buNone/>
              <a:defRPr sz="6000">
                <a:uFill>
                  <a:solidFill>
                    <a:srgbClr val="000000"/>
                  </a:solidFill>
                </a:uFill>
                <a:latin typeface="Produkt Regular"/>
                <a:ea typeface="Produkt Regular"/>
                <a:cs typeface="Produkt Regular"/>
                <a:sym typeface="Produkt Regular"/>
              </a:defRPr>
            </a:pPr>
            <a:r>
              <a:t>Be faithful and true in your ministry so that your whole life will bear witness to the crucified and risen Christ.</a:t>
            </a:r>
          </a:p>
        </p:txBody>
      </p:sp>
      <p:sp>
        <p:nvSpPr>
          <p:cNvPr id="357" name="Amen."/>
          <p:cNvSpPr txBox="1"/>
          <p:nvPr/>
        </p:nvSpPr>
        <p:spPr>
          <a:xfrm>
            <a:off x="6090478" y="8332939"/>
            <a:ext cx="16228434" cy="245270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defTabSz="457200">
              <a:spcBef>
                <a:spcPts val="0"/>
              </a:spcBef>
              <a:defRPr sz="6000">
                <a:uFill>
                  <a:solidFill>
                    <a:srgbClr val="000000"/>
                  </a:solidFill>
                </a:uFill>
                <a:latin typeface="Produkt Medium"/>
                <a:ea typeface="Produkt Medium"/>
                <a:cs typeface="Produkt Medium"/>
                <a:sym typeface="Produkt Medium"/>
              </a:defRPr>
            </a:lvl1pPr>
          </a:lstStyle>
          <a:p>
            <a:pPr/>
            <a:r>
              <a:t>Amen.  </a:t>
            </a:r>
          </a:p>
        </p:txBody>
      </p:sp>
    </p:spTree>
  </p:cSld>
  <p:clrMapOvr>
    <a:masterClrMapping/>
  </p:clrMapOvr>
  <p:transition xmlns:p14="http://schemas.microsoft.com/office/powerpoint/2010/main" spd="med" advClick="1"/>
</p:sld>
</file>

<file path=ppt/slides/slide7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359" name="Communion Invitation"/>
          <p:cNvSpPr txBox="1"/>
          <p:nvPr>
            <p:ph type="ctrTitle"/>
          </p:nvPr>
        </p:nvSpPr>
        <p:spPr>
          <a:xfrm>
            <a:off x="4232570" y="5821646"/>
            <a:ext cx="15918860" cy="2072708"/>
          </a:xfrm>
          <a:prstGeom prst="rect">
            <a:avLst/>
          </a:prstGeom>
        </p:spPr>
        <p:txBody>
          <a:bodyPr/>
          <a:lstStyle>
            <a:lvl1pPr algn="ctr" defTabSz="352044">
              <a:defRPr spc="-118" sz="11880"/>
            </a:lvl1pPr>
          </a:lstStyle>
          <a:p>
            <a:pPr/>
            <a:r>
              <a:t>Communion Invitation</a:t>
            </a:r>
          </a:p>
        </p:txBody>
      </p:sp>
    </p:spTree>
  </p:cSld>
  <p:clrMapOvr>
    <a:masterClrMapping/>
  </p:clrMapOvr>
  <p:transition xmlns:p14="http://schemas.microsoft.com/office/powerpoint/2010/main" spd="med" advClick="1"/>
</p:sld>
</file>

<file path=ppt/slides/slide7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361" name="The Lord be with you."/>
          <p:cNvSpPr txBox="1"/>
          <p:nvPr>
            <p:ph type="body" sz="quarter" idx="1"/>
          </p:nvPr>
        </p:nvSpPr>
        <p:spPr>
          <a:xfrm>
            <a:off x="1861888" y="1595947"/>
            <a:ext cx="20660224" cy="2452710"/>
          </a:xfrm>
          <a:prstGeom prst="rect">
            <a:avLst/>
          </a:prstGeom>
        </p:spPr>
        <p:txBody>
          <a:bodyPr/>
          <a:lstStyle>
            <a:lvl1pPr marL="0" indent="0" defTabSz="457200">
              <a:spcBef>
                <a:spcPts val="0"/>
              </a:spcBef>
              <a:buSzTx/>
              <a:buNone/>
              <a:defRPr sz="6000">
                <a:uFill>
                  <a:solidFill>
                    <a:srgbClr val="000000"/>
                  </a:solidFill>
                </a:uFill>
                <a:latin typeface="Produkt Regular"/>
                <a:ea typeface="Produkt Regular"/>
                <a:cs typeface="Produkt Regular"/>
                <a:sym typeface="Produkt Regular"/>
              </a:defRPr>
            </a:lvl1pPr>
          </a:lstStyle>
          <a:p>
            <a:pPr/>
            <a:r>
              <a:t>The Lord be with you.</a:t>
            </a:r>
          </a:p>
        </p:txBody>
      </p:sp>
      <p:sp>
        <p:nvSpPr>
          <p:cNvPr id="362" name="And also with you."/>
          <p:cNvSpPr txBox="1"/>
          <p:nvPr/>
        </p:nvSpPr>
        <p:spPr>
          <a:xfrm>
            <a:off x="6090478" y="3354539"/>
            <a:ext cx="16228434" cy="146873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defTabSz="457200">
              <a:spcBef>
                <a:spcPts val="0"/>
              </a:spcBef>
              <a:defRPr sz="6000">
                <a:uFill>
                  <a:solidFill>
                    <a:srgbClr val="000000"/>
                  </a:solidFill>
                </a:uFill>
                <a:latin typeface="Produkt Medium"/>
                <a:ea typeface="Produkt Medium"/>
                <a:cs typeface="Produkt Medium"/>
                <a:sym typeface="Produkt Medium"/>
              </a:defRPr>
            </a:lvl1pPr>
          </a:lstStyle>
          <a:p>
            <a:pPr/>
            <a:r>
              <a:t>And also with you.</a:t>
            </a:r>
          </a:p>
        </p:txBody>
      </p:sp>
      <p:sp>
        <p:nvSpPr>
          <p:cNvPr id="363" name="We lift them to the Lord."/>
          <p:cNvSpPr txBox="1"/>
          <p:nvPr/>
        </p:nvSpPr>
        <p:spPr>
          <a:xfrm>
            <a:off x="6090478" y="6834339"/>
            <a:ext cx="16228434" cy="146873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defTabSz="457200">
              <a:spcBef>
                <a:spcPts val="0"/>
              </a:spcBef>
              <a:defRPr sz="6000">
                <a:uFill>
                  <a:solidFill>
                    <a:srgbClr val="000000"/>
                  </a:solidFill>
                </a:uFill>
                <a:latin typeface="Produkt Medium"/>
                <a:ea typeface="Produkt Medium"/>
                <a:cs typeface="Produkt Medium"/>
                <a:sym typeface="Produkt Medium"/>
              </a:defRPr>
            </a:lvl1pPr>
          </a:lstStyle>
          <a:p>
            <a:pPr/>
            <a:r>
              <a:t>We lift them to the Lord.</a:t>
            </a:r>
          </a:p>
        </p:txBody>
      </p:sp>
      <p:sp>
        <p:nvSpPr>
          <p:cNvPr id="364" name="Lift up your hearts."/>
          <p:cNvSpPr txBox="1"/>
          <p:nvPr/>
        </p:nvSpPr>
        <p:spPr>
          <a:xfrm>
            <a:off x="1861888" y="5075747"/>
            <a:ext cx="20660224" cy="150612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defTabSz="457200">
              <a:spcBef>
                <a:spcPts val="0"/>
              </a:spcBef>
              <a:defRPr sz="6000">
                <a:uFill>
                  <a:solidFill>
                    <a:srgbClr val="000000"/>
                  </a:solidFill>
                </a:uFill>
                <a:latin typeface="Produkt Regular"/>
                <a:ea typeface="Produkt Regular"/>
                <a:cs typeface="Produkt Regular"/>
                <a:sym typeface="Produkt Regular"/>
              </a:defRPr>
            </a:lvl1pPr>
          </a:lstStyle>
          <a:p>
            <a:pPr/>
            <a:r>
              <a:t>Lift up your hearts.</a:t>
            </a:r>
          </a:p>
        </p:txBody>
      </p:sp>
      <p:sp>
        <p:nvSpPr>
          <p:cNvPr id="365" name="Let us give thanks to the Lord our God."/>
          <p:cNvSpPr txBox="1"/>
          <p:nvPr/>
        </p:nvSpPr>
        <p:spPr>
          <a:xfrm>
            <a:off x="1861888" y="8555547"/>
            <a:ext cx="20660224" cy="150612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defTabSz="457200">
              <a:spcBef>
                <a:spcPts val="0"/>
              </a:spcBef>
              <a:defRPr sz="6000">
                <a:uFill>
                  <a:solidFill>
                    <a:srgbClr val="000000"/>
                  </a:solidFill>
                </a:uFill>
                <a:latin typeface="Produkt Regular"/>
                <a:ea typeface="Produkt Regular"/>
                <a:cs typeface="Produkt Regular"/>
                <a:sym typeface="Produkt Regular"/>
              </a:defRPr>
            </a:lvl1pPr>
          </a:lstStyle>
          <a:p>
            <a:pPr/>
            <a:r>
              <a:t>Let us give thanks to the Lord our God.</a:t>
            </a:r>
          </a:p>
        </p:txBody>
      </p:sp>
      <p:sp>
        <p:nvSpPr>
          <p:cNvPr id="366" name="It is right to give our thanks and praise."/>
          <p:cNvSpPr txBox="1"/>
          <p:nvPr/>
        </p:nvSpPr>
        <p:spPr>
          <a:xfrm>
            <a:off x="6090478" y="10314139"/>
            <a:ext cx="16228434" cy="146873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defTabSz="457200">
              <a:spcBef>
                <a:spcPts val="0"/>
              </a:spcBef>
              <a:defRPr sz="6000">
                <a:uFill>
                  <a:solidFill>
                    <a:srgbClr val="000000"/>
                  </a:solidFill>
                </a:uFill>
                <a:latin typeface="Produkt Medium"/>
                <a:ea typeface="Produkt Medium"/>
                <a:cs typeface="Produkt Medium"/>
                <a:sym typeface="Produkt Medium"/>
              </a:defRPr>
            </a:lvl1pPr>
          </a:lstStyle>
          <a:p>
            <a:pPr/>
            <a:r>
              <a:t>It is right to give our thanks and praise.</a:t>
            </a:r>
          </a:p>
        </p:txBody>
      </p:sp>
    </p:spTree>
  </p:cSld>
  <p:clrMapOvr>
    <a:masterClrMapping/>
  </p:clrMapOvr>
  <p:transition xmlns:p14="http://schemas.microsoft.com/office/powerpoint/2010/main" spd="med" advClick="1"/>
</p:sld>
</file>

<file path=ppt/slides/slide7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368" name="Celebration of the Lord’s Supper"/>
          <p:cNvSpPr txBox="1"/>
          <p:nvPr>
            <p:ph type="ctrTitle"/>
          </p:nvPr>
        </p:nvSpPr>
        <p:spPr>
          <a:xfrm>
            <a:off x="2051038" y="5821646"/>
            <a:ext cx="20281924" cy="2072708"/>
          </a:xfrm>
          <a:prstGeom prst="rect">
            <a:avLst/>
          </a:prstGeom>
        </p:spPr>
        <p:txBody>
          <a:bodyPr/>
          <a:lstStyle>
            <a:lvl1pPr algn="ctr" defTabSz="323596">
              <a:defRPr spc="-109" sz="10920"/>
            </a:lvl1pPr>
          </a:lstStyle>
          <a:p>
            <a:pPr/>
            <a:r>
              <a:t>Celebration of the Lord’s Supper</a:t>
            </a:r>
          </a:p>
        </p:txBody>
      </p:sp>
    </p:spTree>
  </p:cSld>
  <p:clrMapOvr>
    <a:masterClrMapping/>
  </p:clrMapOvr>
  <p:transition xmlns:p14="http://schemas.microsoft.com/office/powerpoint/2010/main" spd="med" advClick="1"/>
</p:sld>
</file>

<file path=ppt/slides/slide7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370" name="Be Thou My Vision"/>
          <p:cNvSpPr txBox="1"/>
          <p:nvPr>
            <p:ph type="ctrTitle"/>
          </p:nvPr>
        </p:nvSpPr>
        <p:spPr>
          <a:prstGeom prst="rect">
            <a:avLst/>
          </a:prstGeom>
        </p:spPr>
        <p:txBody>
          <a:bodyPr/>
          <a:lstStyle/>
          <a:p>
            <a:pPr/>
            <a:r>
              <a:t>Be Thou My Vision</a:t>
            </a:r>
          </a:p>
        </p:txBody>
      </p:sp>
      <p:sp>
        <p:nvSpPr>
          <p:cNvPr id="371" name="#339"/>
          <p:cNvSpPr txBox="1"/>
          <p:nvPr>
            <p:ph type="subTitle" sz="quarter" idx="1"/>
          </p:nvPr>
        </p:nvSpPr>
        <p:spPr>
          <a:prstGeom prst="rect">
            <a:avLst/>
          </a:prstGeom>
        </p:spPr>
        <p:txBody>
          <a:bodyPr/>
          <a:lstStyle/>
          <a:p>
            <a:pPr/>
            <a:r>
              <a:t>#339</a:t>
            </a:r>
          </a:p>
        </p:txBody>
      </p:sp>
    </p:spTree>
  </p:cSld>
  <p:clrMapOvr>
    <a:masterClrMapping/>
  </p:clrMapOvr>
  <p:transition xmlns:p14="http://schemas.microsoft.com/office/powerpoint/2010/main" spd="med" advClick="1"/>
</p:sld>
</file>

<file path=ppt/slides/slide7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373" name="Be Thou my vision, O Lord of my heart;…"/>
          <p:cNvSpPr txBox="1"/>
          <p:nvPr>
            <p:ph type="body" idx="1"/>
          </p:nvPr>
        </p:nvSpPr>
        <p:spPr>
          <a:xfrm>
            <a:off x="1206500" y="3417635"/>
            <a:ext cx="20660223" cy="6880730"/>
          </a:xfrm>
          <a:prstGeom prst="rect">
            <a:avLst/>
          </a:prstGeom>
        </p:spPr>
        <p:txBody>
          <a:bodyPr/>
          <a:lstStyle/>
          <a:p>
            <a:pPr marL="0" indent="0">
              <a:buSzTx/>
              <a:buNone/>
              <a:defRPr sz="6900"/>
            </a:pPr>
            <a:r>
              <a:t>Be Thou my vision, O Lord of my heart;</a:t>
            </a:r>
          </a:p>
          <a:p>
            <a:pPr marL="0" indent="0">
              <a:buSzTx/>
              <a:buNone/>
              <a:defRPr sz="6900"/>
            </a:pPr>
            <a:r>
              <a:t>Naught be all else to me, save that Thou art—</a:t>
            </a:r>
          </a:p>
          <a:p>
            <a:pPr marL="0" indent="0">
              <a:buSzTx/>
              <a:buNone/>
              <a:defRPr sz="6900"/>
            </a:pPr>
            <a:r>
              <a:t>Thou my best thought, by day or by night,</a:t>
            </a:r>
          </a:p>
          <a:p>
            <a:pPr marL="0" indent="0">
              <a:buSzTx/>
              <a:buNone/>
              <a:defRPr sz="6900"/>
            </a:pPr>
            <a:r>
              <a:t>Waking or sleeping, Thy presence my light.</a:t>
            </a:r>
          </a:p>
        </p:txBody>
      </p:sp>
    </p:spTree>
  </p:cSld>
  <p:clrMapOvr>
    <a:masterClrMapping/>
  </p:clrMapOvr>
  <p:transition xmlns:p14="http://schemas.microsoft.com/office/powerpoint/2010/main" spd="med" advClick="1"/>
</p:sld>
</file>

<file path=ppt/slides/slide7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375" name="Riches I heed not, nor vain empty praise,…"/>
          <p:cNvSpPr txBox="1"/>
          <p:nvPr>
            <p:ph type="body" idx="1"/>
          </p:nvPr>
        </p:nvSpPr>
        <p:spPr>
          <a:xfrm>
            <a:off x="1206500" y="3417635"/>
            <a:ext cx="20660223" cy="6880730"/>
          </a:xfrm>
          <a:prstGeom prst="rect">
            <a:avLst/>
          </a:prstGeom>
        </p:spPr>
        <p:txBody>
          <a:bodyPr/>
          <a:lstStyle/>
          <a:p>
            <a:pPr marL="0" indent="0">
              <a:buSzTx/>
              <a:buNone/>
              <a:defRPr sz="6900"/>
            </a:pPr>
            <a:r>
              <a:t>Riches I heed not, nor vain empty praise,</a:t>
            </a:r>
          </a:p>
          <a:p>
            <a:pPr marL="0" indent="0">
              <a:buSzTx/>
              <a:buNone/>
              <a:defRPr sz="6900"/>
            </a:pPr>
            <a:r>
              <a:t>Thou mine inheritance, now and always:</a:t>
            </a:r>
          </a:p>
          <a:p>
            <a:pPr marL="0" indent="0">
              <a:buSzTx/>
              <a:buNone/>
              <a:defRPr sz="6900"/>
            </a:pPr>
            <a:r>
              <a:t>Thou and Thou only, first in my heart,</a:t>
            </a:r>
          </a:p>
          <a:p>
            <a:pPr marL="0" indent="0">
              <a:buSzTx/>
              <a:buNone/>
              <a:defRPr sz="6900"/>
            </a:pPr>
            <a:r>
              <a:t>Great God of heaven, my treasure Thou art.</a:t>
            </a:r>
          </a:p>
        </p:txBody>
      </p:sp>
    </p:spTree>
  </p:cSld>
  <p:clrMapOvr>
    <a:masterClrMapping/>
  </p:clrMapOvr>
  <p:transition xmlns:p14="http://schemas.microsoft.com/office/powerpoint/2010/main" spd="med" advClick="1"/>
</p:sld>
</file>

<file path=ppt/slides/slide7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377" name="Be Thou my wisdom, and Thou my true word;…"/>
          <p:cNvSpPr txBox="1"/>
          <p:nvPr>
            <p:ph type="body" idx="1"/>
          </p:nvPr>
        </p:nvSpPr>
        <p:spPr>
          <a:xfrm>
            <a:off x="1206500" y="3417635"/>
            <a:ext cx="20660223" cy="6880730"/>
          </a:xfrm>
          <a:prstGeom prst="rect">
            <a:avLst/>
          </a:prstGeom>
        </p:spPr>
        <p:txBody>
          <a:bodyPr/>
          <a:lstStyle/>
          <a:p>
            <a:pPr marL="0" indent="0">
              <a:buSzTx/>
              <a:buNone/>
              <a:defRPr sz="6900"/>
            </a:pPr>
            <a:r>
              <a:t>Be Thou my wisdom, and Thou my true word;</a:t>
            </a:r>
          </a:p>
          <a:p>
            <a:pPr marL="0" indent="0">
              <a:buSzTx/>
              <a:buNone/>
              <a:defRPr sz="6900"/>
            </a:pPr>
            <a:r>
              <a:t>I ever with Thee and Thou with me, Lord;</a:t>
            </a:r>
          </a:p>
          <a:p>
            <a:pPr marL="0" indent="0">
              <a:buSzTx/>
              <a:buNone/>
              <a:defRPr sz="6900"/>
            </a:pPr>
            <a:r>
              <a:t>Heart of my own heart, whatever befall,</a:t>
            </a:r>
          </a:p>
          <a:p>
            <a:pPr marL="0" indent="0">
              <a:buSzTx/>
              <a:buNone/>
              <a:defRPr sz="6900"/>
            </a:pPr>
            <a:r>
              <a:t>Still be my vision, O Ruler of all.</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195" name="Sweet the rain’s new fall…"/>
          <p:cNvSpPr txBox="1"/>
          <p:nvPr>
            <p:ph type="body" idx="1"/>
          </p:nvPr>
        </p:nvSpPr>
        <p:spPr>
          <a:xfrm>
            <a:off x="1206500" y="3417635"/>
            <a:ext cx="20660223" cy="6880730"/>
          </a:xfrm>
          <a:prstGeom prst="rect">
            <a:avLst/>
          </a:prstGeom>
        </p:spPr>
        <p:txBody>
          <a:bodyPr/>
          <a:lstStyle/>
          <a:p>
            <a:pPr marL="0" indent="0">
              <a:buSzTx/>
              <a:buNone/>
              <a:defRPr sz="6900"/>
            </a:pPr>
            <a:r>
              <a:t>Sweet the rain’s new fall</a:t>
            </a:r>
          </a:p>
          <a:p>
            <a:pPr marL="0" indent="0">
              <a:buSzTx/>
              <a:buNone/>
              <a:defRPr sz="6900"/>
            </a:pPr>
            <a:r>
              <a:t>sunlit from heaven,</a:t>
            </a:r>
          </a:p>
          <a:p>
            <a:pPr marL="0" indent="0">
              <a:buSzTx/>
              <a:buNone/>
              <a:defRPr sz="6900"/>
            </a:pPr>
            <a:r>
              <a:t>like the first dewfall</a:t>
            </a:r>
          </a:p>
          <a:p>
            <a:pPr marL="0" indent="0">
              <a:buSzTx/>
              <a:buNone/>
              <a:defRPr sz="6900"/>
            </a:pPr>
            <a:r>
              <a:t>on the first grass.</a:t>
            </a:r>
          </a:p>
        </p:txBody>
      </p:sp>
    </p:spTree>
  </p:cSld>
  <p:clrMapOvr>
    <a:masterClrMapping/>
  </p:clrMapOvr>
  <p:transition xmlns:p14="http://schemas.microsoft.com/office/powerpoint/2010/main" spd="med" advClick="1"/>
</p:sld>
</file>

<file path=ppt/slides/slide8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379" name="Blessing and Charge"/>
          <p:cNvSpPr txBox="1"/>
          <p:nvPr>
            <p:ph type="ctrTitle"/>
          </p:nvPr>
        </p:nvSpPr>
        <p:spPr>
          <a:prstGeom prst="rect">
            <a:avLst/>
          </a:prstGeom>
        </p:spPr>
        <p:txBody>
          <a:bodyPr/>
          <a:lstStyle/>
          <a:p>
            <a:pPr/>
            <a:r>
              <a:t>Blessing and Charge</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0000"/>
        </a:solidFill>
      </p:bgPr>
    </p:bg>
    <p:spTree>
      <p:nvGrpSpPr>
        <p:cNvPr id="1" name=""/>
        <p:cNvGrpSpPr/>
        <p:nvPr/>
      </p:nvGrpSpPr>
      <p:grpSpPr>
        <a:xfrm>
          <a:off x="0" y="0"/>
          <a:ext cx="0" cy="0"/>
          <a:chOff x="0" y="0"/>
          <a:chExt cx="0" cy="0"/>
        </a:xfrm>
      </p:grpSpPr>
      <p:sp>
        <p:nvSpPr>
          <p:cNvPr id="197" name="Praise for the sweetness…"/>
          <p:cNvSpPr txBox="1"/>
          <p:nvPr>
            <p:ph type="body" idx="1"/>
          </p:nvPr>
        </p:nvSpPr>
        <p:spPr>
          <a:xfrm>
            <a:off x="1206500" y="3417635"/>
            <a:ext cx="20660223" cy="6880730"/>
          </a:xfrm>
          <a:prstGeom prst="rect">
            <a:avLst/>
          </a:prstGeom>
        </p:spPr>
        <p:txBody>
          <a:bodyPr/>
          <a:lstStyle/>
          <a:p>
            <a:pPr marL="0" indent="0">
              <a:buSzTx/>
              <a:buNone/>
              <a:defRPr sz="6900"/>
            </a:pPr>
            <a:r>
              <a:t>Praise for the sweetness</a:t>
            </a:r>
          </a:p>
          <a:p>
            <a:pPr marL="0" indent="0">
              <a:buSzTx/>
              <a:buNone/>
              <a:defRPr sz="6900"/>
            </a:pPr>
            <a:r>
              <a:t>of the wet garden,</a:t>
            </a:r>
          </a:p>
          <a:p>
            <a:pPr marL="0" indent="0">
              <a:buSzTx/>
              <a:buNone/>
              <a:defRPr sz="6900"/>
            </a:pPr>
            <a:r>
              <a:t>sprung in completeness</a:t>
            </a:r>
          </a:p>
          <a:p>
            <a:pPr marL="0" indent="0">
              <a:buSzTx/>
              <a:buNone/>
              <a:defRPr sz="6900"/>
            </a:pPr>
            <a:r>
              <a:t>where God’s feet pass.</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37_MinimalistDark">
  <a:themeElements>
    <a:clrScheme name="37_MinimalistDark">
      <a:dk1>
        <a:srgbClr val="4B6079"/>
      </a:dk1>
      <a:lt1>
        <a:srgbClr val="FFFFFF"/>
      </a:lt1>
      <a:dk2>
        <a:srgbClr val="6F6F6F"/>
      </a:dk2>
      <a:lt2>
        <a:srgbClr val="D5D5D5"/>
      </a:lt2>
      <a:accent1>
        <a:srgbClr val="9BAABB"/>
      </a:accent1>
      <a:accent2>
        <a:srgbClr val="4CECD6"/>
      </a:accent2>
      <a:accent3>
        <a:srgbClr val="31FD29"/>
      </a:accent3>
      <a:accent4>
        <a:srgbClr val="FEFB00"/>
      </a:accent4>
      <a:accent5>
        <a:srgbClr val="F8ADB9"/>
      </a:accent5>
      <a:accent6>
        <a:srgbClr val="DE9DFE"/>
      </a:accent6>
      <a:hlink>
        <a:srgbClr val="0000FF"/>
      </a:hlink>
      <a:folHlink>
        <a:srgbClr val="FF00FF"/>
      </a:folHlink>
    </a:clrScheme>
    <a:fontScheme name="37_MinimalistDark">
      <a:majorFont>
        <a:latin typeface="Produkt Extralight"/>
        <a:ea typeface="Produkt Extralight"/>
        <a:cs typeface="Produkt Extralight"/>
      </a:majorFont>
      <a:minorFont>
        <a:latin typeface="Produkt Extralight"/>
        <a:ea typeface="Produkt Extralight"/>
        <a:cs typeface="Produkt Extralight"/>
      </a:minorFont>
    </a:fontScheme>
    <a:fmtScheme name="37_MinimalistDar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chemeClr val="accent1">
                <a:satOff val="5092"/>
                <a:lumOff val="-28652"/>
              </a:schemeClr>
            </a:solidFill>
            <a:effectLst/>
            <a:uFillTx/>
            <a:latin typeface="Graphik Light"/>
            <a:ea typeface="Graphik Light"/>
            <a:cs typeface="Graphik Light"/>
            <a:sym typeface="Graphik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2438338" rtl="0" fontAlgn="auto" latinLnBrk="0" hangingPunct="0">
          <a:lnSpc>
            <a:spcPct val="100000"/>
          </a:lnSpc>
          <a:spcBef>
            <a:spcPts val="4700"/>
          </a:spcBef>
          <a:spcAft>
            <a:spcPts val="0"/>
          </a:spcAft>
          <a:buClrTx/>
          <a:buSzTx/>
          <a:buFontTx/>
          <a:buNone/>
          <a:tabLst/>
          <a:defRPr b="0" baseline="0" cap="none" i="0" spc="0" strike="noStrike" sz="4000" u="none" kumimoji="0" normalizeH="0">
            <a:ln>
              <a:noFill/>
            </a:ln>
            <a:solidFill>
              <a:srgbClr val="FFFFFF"/>
            </a:solidFill>
            <a:effectLst/>
            <a:uFillTx/>
            <a:latin typeface="Graphik Light"/>
            <a:ea typeface="Graphik Light"/>
            <a:cs typeface="Graphik Light"/>
            <a:sym typeface="Graphik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37_MinimalistDark">
  <a:themeElements>
    <a:clrScheme name="37_MinimalistDark">
      <a:dk1>
        <a:srgbClr val="000000"/>
      </a:dk1>
      <a:lt1>
        <a:srgbClr val="FFFFFF"/>
      </a:lt1>
      <a:dk2>
        <a:srgbClr val="6F6F6F"/>
      </a:dk2>
      <a:lt2>
        <a:srgbClr val="D5D5D5"/>
      </a:lt2>
      <a:accent1>
        <a:srgbClr val="9BAABB"/>
      </a:accent1>
      <a:accent2>
        <a:srgbClr val="4CECD6"/>
      </a:accent2>
      <a:accent3>
        <a:srgbClr val="31FD29"/>
      </a:accent3>
      <a:accent4>
        <a:srgbClr val="FEFB00"/>
      </a:accent4>
      <a:accent5>
        <a:srgbClr val="F8ADB9"/>
      </a:accent5>
      <a:accent6>
        <a:srgbClr val="DE9DFE"/>
      </a:accent6>
      <a:hlink>
        <a:srgbClr val="0000FF"/>
      </a:hlink>
      <a:folHlink>
        <a:srgbClr val="FF00FF"/>
      </a:folHlink>
    </a:clrScheme>
    <a:fontScheme name="37_MinimalistDark">
      <a:majorFont>
        <a:latin typeface="Produkt Extralight"/>
        <a:ea typeface="Produkt Extralight"/>
        <a:cs typeface="Produkt Extralight"/>
      </a:majorFont>
      <a:minorFont>
        <a:latin typeface="Produkt Extralight"/>
        <a:ea typeface="Produkt Extralight"/>
        <a:cs typeface="Produkt Extralight"/>
      </a:minorFont>
    </a:fontScheme>
    <a:fmtScheme name="37_MinimalistDar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chemeClr val="accent1">
                <a:satOff val="5092"/>
                <a:lumOff val="-28652"/>
              </a:schemeClr>
            </a:solidFill>
            <a:effectLst/>
            <a:uFillTx/>
            <a:latin typeface="Graphik Light"/>
            <a:ea typeface="Graphik Light"/>
            <a:cs typeface="Graphik Light"/>
            <a:sym typeface="Graphik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2438338" rtl="0" fontAlgn="auto" latinLnBrk="0" hangingPunct="0">
          <a:lnSpc>
            <a:spcPct val="100000"/>
          </a:lnSpc>
          <a:spcBef>
            <a:spcPts val="4700"/>
          </a:spcBef>
          <a:spcAft>
            <a:spcPts val="0"/>
          </a:spcAft>
          <a:buClrTx/>
          <a:buSzTx/>
          <a:buFontTx/>
          <a:buNone/>
          <a:tabLst/>
          <a:defRPr b="0" baseline="0" cap="none" i="0" spc="0" strike="noStrike" sz="4000" u="none" kumimoji="0" normalizeH="0">
            <a:ln>
              <a:noFill/>
            </a:ln>
            <a:solidFill>
              <a:srgbClr val="FFFFFF"/>
            </a:solidFill>
            <a:effectLst/>
            <a:uFillTx/>
            <a:latin typeface="Graphik Light"/>
            <a:ea typeface="Graphik Light"/>
            <a:cs typeface="Graphik Light"/>
            <a:sym typeface="Graphik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