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6" name="Shape 17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Image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Imag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Rectangle"/>
          <p:cNvSpPr txBox="1"/>
          <p:nvPr>
            <p:ph type="body" sz="quarter" idx="2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 anchor="ctr">
            <a:noAutofit/>
          </a:bodyPr>
          <a:lstStyle/>
          <a:p>
            <a: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pPr>
          </a:p>
        </p:txBody>
      </p:sp>
      <p:sp>
        <p:nvSpPr>
          <p:cNvPr id="150" name="Title Text"/>
          <p:cNvSpPr txBox="1"/>
          <p:nvPr>
            <p:ph type="title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5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2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Rectangle"/>
          <p:cNvSpPr txBox="1"/>
          <p:nvPr>
            <p:ph type="body" sz="quarter" idx="2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>
            <a:noAutofit/>
          </a:bodyPr>
          <a:lstStyle/>
          <a:p>
            <a: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>
                <a:solidFill>
                  <a:srgbClr val="FFFFFF"/>
                </a:solidFill>
              </a:defRPr>
            </a:pPr>
          </a:p>
        </p:txBody>
      </p:sp>
      <p:sp>
        <p:nvSpPr>
          <p:cNvPr id="160" name="Title Text"/>
          <p:cNvSpPr txBox="1"/>
          <p:nvPr>
            <p:ph type="title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61" name="Body Level One…"/>
          <p:cNvSpPr txBox="1"/>
          <p:nvPr>
            <p:ph type="body" sz="quarter" idx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2" name="Slide Number"/>
          <p:cNvSpPr txBox="1"/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lide Number"/>
          <p:cNvSpPr txBox="1"/>
          <p:nvPr>
            <p:ph type="sldNum" sz="quarter" idx="2"/>
          </p:nvPr>
        </p:nvSpPr>
        <p:spPr>
          <a:xfrm>
            <a:off x="18333293" y="11438929"/>
            <a:ext cx="348457" cy="411957"/>
          </a:xfrm>
          <a:prstGeom prst="rect">
            <a:avLst/>
          </a:prstGeom>
        </p:spPr>
        <p:txBody>
          <a:bodyPr lIns="53578" tIns="53578" rIns="53578" bIns="53578" anchor="t"/>
          <a:lstStyle>
            <a:lvl1pPr defTabSz="821531">
              <a:defRPr>
                <a:solidFill>
                  <a:srgbClr val="324863"/>
                </a:solidFill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660384004_1290x1720.jpg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ime to"/>
          <p:cNvSpPr txBox="1"/>
          <p:nvPr>
            <p:ph type="ctrTitle"/>
          </p:nvPr>
        </p:nvSpPr>
        <p:spPr>
          <a:xfrm>
            <a:off x="991134" y="2338282"/>
            <a:ext cx="21971004" cy="1697133"/>
          </a:xfrm>
          <a:prstGeom prst="rect">
            <a:avLst/>
          </a:prstGeom>
        </p:spPr>
        <p:txBody>
          <a:bodyPr/>
          <a:lstStyle/>
          <a:p>
            <a:pPr>
              <a:defRPr spc="-194" sz="9700"/>
            </a:pPr>
            <a:r>
              <a:t>Time </a:t>
            </a:r>
            <a:r>
              <a:rPr>
                <a:solidFill>
                  <a:srgbClr val="929292"/>
                </a:solidFill>
              </a:rPr>
              <a:t>to</a:t>
            </a:r>
          </a:p>
        </p:txBody>
      </p:sp>
      <p:sp>
        <p:nvSpPr>
          <p:cNvPr id="179" name="CHAT"/>
          <p:cNvSpPr txBox="1"/>
          <p:nvPr>
            <p:ph type="subTitle" sz="quarter" idx="1"/>
          </p:nvPr>
        </p:nvSpPr>
        <p:spPr>
          <a:xfrm>
            <a:off x="974498" y="4050525"/>
            <a:ext cx="5997779" cy="2583626"/>
          </a:xfrm>
          <a:prstGeom prst="rect">
            <a:avLst/>
          </a:prstGeom>
        </p:spPr>
        <p:txBody>
          <a:bodyPr/>
          <a:lstStyle>
            <a:lvl1pPr>
              <a:defRPr sz="12600">
                <a:solidFill>
                  <a:srgbClr val="002C6E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CHAT</a:t>
            </a:r>
          </a:p>
        </p:txBody>
      </p:sp>
      <p:grpSp>
        <p:nvGrpSpPr>
          <p:cNvPr id="182" name="Group"/>
          <p:cNvGrpSpPr/>
          <p:nvPr/>
        </p:nvGrpSpPr>
        <p:grpSpPr>
          <a:xfrm rot="16200000">
            <a:off x="-4845677" y="3556515"/>
            <a:ext cx="24384001" cy="207445"/>
            <a:chOff x="0" y="0"/>
            <a:chExt cx="24384000" cy="207443"/>
          </a:xfrm>
        </p:grpSpPr>
        <p:sp>
          <p:nvSpPr>
            <p:cNvPr id="180" name="Rectangle"/>
            <p:cNvSpPr/>
            <p:nvPr/>
          </p:nvSpPr>
          <p:spPr>
            <a:xfrm>
              <a:off x="0" y="100788"/>
              <a:ext cx="24384000" cy="106656"/>
            </a:xfrm>
            <a:prstGeom prst="rect">
              <a:avLst/>
            </a:prstGeom>
            <a:solidFill>
              <a:srgbClr val="002C6E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181" name="Rectangle"/>
            <p:cNvSpPr/>
            <p:nvPr/>
          </p:nvSpPr>
          <p:spPr>
            <a:xfrm>
              <a:off x="0" y="0"/>
              <a:ext cx="24384000" cy="106655"/>
            </a:xfrm>
            <a:prstGeom prst="rect">
              <a:avLst/>
            </a:prstGeom>
            <a:solidFill>
              <a:srgbClr val="002C6E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</p:grpSp>
      <p:sp>
        <p:nvSpPr>
          <p:cNvPr id="183" name="Consider the birth of the messiah. What did the ancient Jewish mind think this would be? How did Jesus demonstrate this to be different?"/>
          <p:cNvSpPr txBox="1"/>
          <p:nvPr/>
        </p:nvSpPr>
        <p:spPr>
          <a:xfrm>
            <a:off x="8348635" y="1038752"/>
            <a:ext cx="14791315" cy="110783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l">
              <a:lnSpc>
                <a:spcPct val="110000"/>
              </a:lnSpc>
              <a:spcBef>
                <a:spcPts val="4400"/>
              </a:spcBef>
              <a:defRPr spc="-130" sz="6500">
                <a:solidFill>
                  <a:srgbClr val="000000"/>
                </a:solidFill>
              </a:defRPr>
            </a:lvl1pPr>
          </a:lstStyle>
          <a:p>
            <a:pPr/>
            <a:r>
              <a:t>Consider the birth of the messiah. What did the ancient Jewish mind think this would be? How did Jesus demonstrate this to be different?</a:t>
            </a:r>
          </a:p>
        </p:txBody>
      </p:sp>
      <p:sp>
        <p:nvSpPr>
          <p:cNvPr id="184" name="© MJ Skolnik, 2024. All rights reserved."/>
          <p:cNvSpPr txBox="1"/>
          <p:nvPr/>
        </p:nvSpPr>
        <p:spPr>
          <a:xfrm>
            <a:off x="10775833" y="13002336"/>
            <a:ext cx="3023363" cy="287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300"/>
            </a:lvl1pPr>
          </a:lstStyle>
          <a:p>
            <a:pPr/>
            <a:r>
              <a:t>© MJ Skolnik, 2024. All rights reserved.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ime to"/>
          <p:cNvSpPr txBox="1"/>
          <p:nvPr>
            <p:ph type="ctrTitle"/>
          </p:nvPr>
        </p:nvSpPr>
        <p:spPr>
          <a:xfrm>
            <a:off x="991134" y="2338282"/>
            <a:ext cx="21971004" cy="1697133"/>
          </a:xfrm>
          <a:prstGeom prst="rect">
            <a:avLst/>
          </a:prstGeom>
        </p:spPr>
        <p:txBody>
          <a:bodyPr/>
          <a:lstStyle/>
          <a:p>
            <a:pPr>
              <a:defRPr spc="-194" sz="9700"/>
            </a:pPr>
            <a:r>
              <a:t>Time </a:t>
            </a:r>
            <a:r>
              <a:rPr>
                <a:solidFill>
                  <a:srgbClr val="929292"/>
                </a:solidFill>
              </a:rPr>
              <a:t>to</a:t>
            </a:r>
          </a:p>
        </p:txBody>
      </p:sp>
      <p:sp>
        <p:nvSpPr>
          <p:cNvPr id="187" name="REMEMBER"/>
          <p:cNvSpPr txBox="1"/>
          <p:nvPr>
            <p:ph type="subTitle" sz="quarter" idx="1"/>
          </p:nvPr>
        </p:nvSpPr>
        <p:spPr>
          <a:xfrm>
            <a:off x="974498" y="4050525"/>
            <a:ext cx="5997779" cy="3576124"/>
          </a:xfrm>
          <a:prstGeom prst="rect">
            <a:avLst/>
          </a:prstGeom>
        </p:spPr>
        <p:txBody>
          <a:bodyPr/>
          <a:lstStyle>
            <a:lvl1pPr>
              <a:defRPr sz="6200">
                <a:solidFill>
                  <a:srgbClr val="002C6E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REMEMBER</a:t>
            </a:r>
          </a:p>
        </p:txBody>
      </p:sp>
      <p:grpSp>
        <p:nvGrpSpPr>
          <p:cNvPr id="190" name="Group"/>
          <p:cNvGrpSpPr/>
          <p:nvPr/>
        </p:nvGrpSpPr>
        <p:grpSpPr>
          <a:xfrm rot="16200000">
            <a:off x="-4845677" y="3556515"/>
            <a:ext cx="24384001" cy="207445"/>
            <a:chOff x="0" y="0"/>
            <a:chExt cx="24384000" cy="207443"/>
          </a:xfrm>
        </p:grpSpPr>
        <p:sp>
          <p:nvSpPr>
            <p:cNvPr id="188" name="Rectangle"/>
            <p:cNvSpPr/>
            <p:nvPr/>
          </p:nvSpPr>
          <p:spPr>
            <a:xfrm>
              <a:off x="0" y="100788"/>
              <a:ext cx="24384000" cy="106656"/>
            </a:xfrm>
            <a:prstGeom prst="rect">
              <a:avLst/>
            </a:prstGeom>
            <a:solidFill>
              <a:srgbClr val="002C6E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189" name="Rectangle"/>
            <p:cNvSpPr/>
            <p:nvPr/>
          </p:nvSpPr>
          <p:spPr>
            <a:xfrm>
              <a:off x="0" y="0"/>
              <a:ext cx="24384000" cy="106655"/>
            </a:xfrm>
            <a:prstGeom prst="rect">
              <a:avLst/>
            </a:prstGeom>
            <a:solidFill>
              <a:srgbClr val="002C6E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</p:grpSp>
      <p:sp>
        <p:nvSpPr>
          <p:cNvPr id="191" name="In the Gospels, Jesus changes what people think and ask. For example, who is my neighbor or how does God save?…"/>
          <p:cNvSpPr txBox="1"/>
          <p:nvPr/>
        </p:nvSpPr>
        <p:spPr>
          <a:xfrm>
            <a:off x="8348635" y="1038752"/>
            <a:ext cx="14791315" cy="110783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l">
              <a:lnSpc>
                <a:spcPct val="110000"/>
              </a:lnSpc>
              <a:spcBef>
                <a:spcPts val="4400"/>
              </a:spcBef>
              <a:defRPr spc="-130" sz="6500">
                <a:solidFill>
                  <a:srgbClr val="000000"/>
                </a:solidFill>
              </a:defRPr>
            </a:pPr>
            <a:r>
              <a:t>In the Gospels, Jesus changes what people think and ask. For example, who is my neighbor or how does God save? </a:t>
            </a:r>
          </a:p>
          <a:p>
            <a:pPr algn="l">
              <a:lnSpc>
                <a:spcPct val="110000"/>
              </a:lnSpc>
              <a:spcBef>
                <a:spcPts val="4400"/>
              </a:spcBef>
              <a:defRPr spc="-130" sz="6500">
                <a:solidFill>
                  <a:srgbClr val="000000"/>
                </a:solidFill>
              </a:defRPr>
            </a:pPr>
            <a:r>
              <a:t>Can your group think of other times Jesus did this?</a:t>
            </a:r>
          </a:p>
        </p:txBody>
      </p:sp>
      <p:sp>
        <p:nvSpPr>
          <p:cNvPr id="192" name="© MJ Skolnik, 2024. All rights reserved."/>
          <p:cNvSpPr txBox="1"/>
          <p:nvPr/>
        </p:nvSpPr>
        <p:spPr>
          <a:xfrm>
            <a:off x="10775833" y="13002336"/>
            <a:ext cx="3023363" cy="287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300"/>
            </a:lvl1pPr>
          </a:lstStyle>
          <a:p>
            <a:pPr/>
            <a:r>
              <a:t>© MJ Skolnik, 2024. All rights reserved.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ime to"/>
          <p:cNvSpPr txBox="1"/>
          <p:nvPr>
            <p:ph type="ctrTitle"/>
          </p:nvPr>
        </p:nvSpPr>
        <p:spPr>
          <a:xfrm>
            <a:off x="991134" y="2338282"/>
            <a:ext cx="5964508" cy="1697133"/>
          </a:xfrm>
          <a:prstGeom prst="rect">
            <a:avLst/>
          </a:prstGeom>
        </p:spPr>
        <p:txBody>
          <a:bodyPr/>
          <a:lstStyle/>
          <a:p>
            <a:pPr>
              <a:defRPr spc="-194" sz="9700"/>
            </a:pPr>
            <a:r>
              <a:t>Time </a:t>
            </a:r>
            <a:r>
              <a:rPr>
                <a:solidFill>
                  <a:srgbClr val="929292"/>
                </a:solidFill>
              </a:rPr>
              <a:t>to</a:t>
            </a:r>
          </a:p>
        </p:txBody>
      </p:sp>
      <p:sp>
        <p:nvSpPr>
          <p:cNvPr id="195" name="PLAY"/>
          <p:cNvSpPr txBox="1"/>
          <p:nvPr>
            <p:ph type="subTitle" sz="quarter" idx="1"/>
          </p:nvPr>
        </p:nvSpPr>
        <p:spPr>
          <a:xfrm>
            <a:off x="974498" y="4050525"/>
            <a:ext cx="5997779" cy="3292146"/>
          </a:xfrm>
          <a:prstGeom prst="rect">
            <a:avLst/>
          </a:prstGeom>
        </p:spPr>
        <p:txBody>
          <a:bodyPr/>
          <a:lstStyle>
            <a:lvl1pPr>
              <a:defRPr sz="13300">
                <a:solidFill>
                  <a:srgbClr val="002C6E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PLAY</a:t>
            </a:r>
          </a:p>
        </p:txBody>
      </p:sp>
      <p:grpSp>
        <p:nvGrpSpPr>
          <p:cNvPr id="198" name="Group"/>
          <p:cNvGrpSpPr/>
          <p:nvPr/>
        </p:nvGrpSpPr>
        <p:grpSpPr>
          <a:xfrm rot="16200000">
            <a:off x="-4845677" y="3556515"/>
            <a:ext cx="24384001" cy="207445"/>
            <a:chOff x="0" y="0"/>
            <a:chExt cx="24384000" cy="207443"/>
          </a:xfrm>
        </p:grpSpPr>
        <p:sp>
          <p:nvSpPr>
            <p:cNvPr id="196" name="Rectangle"/>
            <p:cNvSpPr/>
            <p:nvPr/>
          </p:nvSpPr>
          <p:spPr>
            <a:xfrm>
              <a:off x="0" y="100788"/>
              <a:ext cx="24384000" cy="106656"/>
            </a:xfrm>
            <a:prstGeom prst="rect">
              <a:avLst/>
            </a:prstGeom>
            <a:solidFill>
              <a:srgbClr val="002C6E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197" name="Rectangle"/>
            <p:cNvSpPr/>
            <p:nvPr/>
          </p:nvSpPr>
          <p:spPr>
            <a:xfrm>
              <a:off x="0" y="0"/>
              <a:ext cx="24384000" cy="106655"/>
            </a:xfrm>
            <a:prstGeom prst="rect">
              <a:avLst/>
            </a:prstGeom>
            <a:solidFill>
              <a:srgbClr val="002C6E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</p:grpSp>
      <p:sp>
        <p:nvSpPr>
          <p:cNvPr id="199" name="© MJ Skolnik, 2024. All rights reserved."/>
          <p:cNvSpPr txBox="1"/>
          <p:nvPr/>
        </p:nvSpPr>
        <p:spPr>
          <a:xfrm>
            <a:off x="10775833" y="13002336"/>
            <a:ext cx="3023363" cy="287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300"/>
            </a:lvl1pPr>
          </a:lstStyle>
          <a:p>
            <a:pPr/>
            <a:r>
              <a:t>© MJ Skolnik, 2024. All rights reserved.</a:t>
            </a:r>
          </a:p>
        </p:txBody>
      </p:sp>
      <p:grpSp>
        <p:nvGrpSpPr>
          <p:cNvPr id="209" name="Group"/>
          <p:cNvGrpSpPr/>
          <p:nvPr/>
        </p:nvGrpSpPr>
        <p:grpSpPr>
          <a:xfrm>
            <a:off x="14192667" y="3426023"/>
            <a:ext cx="3822362" cy="3742162"/>
            <a:chOff x="0" y="0"/>
            <a:chExt cx="3822361" cy="3742160"/>
          </a:xfrm>
        </p:grpSpPr>
        <p:sp>
          <p:nvSpPr>
            <p:cNvPr id="200" name="Oval"/>
            <p:cNvSpPr/>
            <p:nvPr/>
          </p:nvSpPr>
          <p:spPr>
            <a:xfrm>
              <a:off x="0" y="10418"/>
              <a:ext cx="451408" cy="46842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01" name="Oval"/>
            <p:cNvSpPr/>
            <p:nvPr/>
          </p:nvSpPr>
          <p:spPr>
            <a:xfrm>
              <a:off x="1685476" y="0"/>
              <a:ext cx="451409" cy="468427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02" name="Oval"/>
            <p:cNvSpPr/>
            <p:nvPr/>
          </p:nvSpPr>
          <p:spPr>
            <a:xfrm>
              <a:off x="3370952" y="10418"/>
              <a:ext cx="451409" cy="46842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03" name="Oval"/>
            <p:cNvSpPr/>
            <p:nvPr/>
          </p:nvSpPr>
          <p:spPr>
            <a:xfrm>
              <a:off x="0" y="1642076"/>
              <a:ext cx="451408" cy="46842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04" name="Oval"/>
            <p:cNvSpPr/>
            <p:nvPr/>
          </p:nvSpPr>
          <p:spPr>
            <a:xfrm>
              <a:off x="1658294" y="1642076"/>
              <a:ext cx="451408" cy="46842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05" name="Oval"/>
            <p:cNvSpPr/>
            <p:nvPr/>
          </p:nvSpPr>
          <p:spPr>
            <a:xfrm>
              <a:off x="3343771" y="1642076"/>
              <a:ext cx="451408" cy="46842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06" name="Oval"/>
            <p:cNvSpPr/>
            <p:nvPr/>
          </p:nvSpPr>
          <p:spPr>
            <a:xfrm>
              <a:off x="0" y="3273733"/>
              <a:ext cx="451408" cy="46842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07" name="Oval"/>
            <p:cNvSpPr/>
            <p:nvPr/>
          </p:nvSpPr>
          <p:spPr>
            <a:xfrm>
              <a:off x="1658294" y="3273733"/>
              <a:ext cx="451408" cy="46842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08" name="Oval"/>
            <p:cNvSpPr/>
            <p:nvPr/>
          </p:nvSpPr>
          <p:spPr>
            <a:xfrm>
              <a:off x="3370953" y="3273733"/>
              <a:ext cx="451409" cy="46842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</p:grpSp>
      <p:sp>
        <p:nvSpPr>
          <p:cNvPr id="210" name="Connect all 9 dots using 4 straight lines without lifting your pencil/pen from the paper."/>
          <p:cNvSpPr txBox="1"/>
          <p:nvPr/>
        </p:nvSpPr>
        <p:spPr>
          <a:xfrm>
            <a:off x="8681007" y="8845767"/>
            <a:ext cx="14791315" cy="27333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l" defTabSz="2243271">
              <a:lnSpc>
                <a:spcPct val="110000"/>
              </a:lnSpc>
              <a:spcBef>
                <a:spcPts val="4000"/>
              </a:spcBef>
              <a:defRPr spc="-119" sz="5980">
                <a:solidFill>
                  <a:srgbClr val="000000"/>
                </a:solidFill>
              </a:defRPr>
            </a:lvl1pPr>
          </a:lstStyle>
          <a:p>
            <a:pPr/>
            <a:r>
              <a:t>Connect all 9 dots using 4 straight lines without lifting your pencil/pen from the paper.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ime to"/>
          <p:cNvSpPr txBox="1"/>
          <p:nvPr>
            <p:ph type="ctrTitle"/>
          </p:nvPr>
        </p:nvSpPr>
        <p:spPr>
          <a:xfrm>
            <a:off x="991134" y="2338282"/>
            <a:ext cx="5964508" cy="1697133"/>
          </a:xfrm>
          <a:prstGeom prst="rect">
            <a:avLst/>
          </a:prstGeom>
        </p:spPr>
        <p:txBody>
          <a:bodyPr/>
          <a:lstStyle/>
          <a:p>
            <a:pPr>
              <a:defRPr spc="-194" sz="9700"/>
            </a:pPr>
            <a:r>
              <a:t>Time </a:t>
            </a:r>
            <a:r>
              <a:rPr>
                <a:solidFill>
                  <a:srgbClr val="929292"/>
                </a:solidFill>
              </a:rPr>
              <a:t>to</a:t>
            </a:r>
          </a:p>
        </p:txBody>
      </p:sp>
      <p:grpSp>
        <p:nvGrpSpPr>
          <p:cNvPr id="215" name="Group"/>
          <p:cNvGrpSpPr/>
          <p:nvPr/>
        </p:nvGrpSpPr>
        <p:grpSpPr>
          <a:xfrm rot="16200000">
            <a:off x="-4845677" y="3556515"/>
            <a:ext cx="24384001" cy="207445"/>
            <a:chOff x="0" y="0"/>
            <a:chExt cx="24384000" cy="207443"/>
          </a:xfrm>
        </p:grpSpPr>
        <p:sp>
          <p:nvSpPr>
            <p:cNvPr id="213" name="Rectangle"/>
            <p:cNvSpPr/>
            <p:nvPr/>
          </p:nvSpPr>
          <p:spPr>
            <a:xfrm>
              <a:off x="0" y="100788"/>
              <a:ext cx="24384000" cy="106656"/>
            </a:xfrm>
            <a:prstGeom prst="rect">
              <a:avLst/>
            </a:prstGeom>
            <a:solidFill>
              <a:srgbClr val="002C6E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14" name="Rectangle"/>
            <p:cNvSpPr/>
            <p:nvPr/>
          </p:nvSpPr>
          <p:spPr>
            <a:xfrm>
              <a:off x="0" y="0"/>
              <a:ext cx="24384000" cy="106655"/>
            </a:xfrm>
            <a:prstGeom prst="rect">
              <a:avLst/>
            </a:prstGeom>
            <a:solidFill>
              <a:srgbClr val="002C6E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</p:grpSp>
      <p:sp>
        <p:nvSpPr>
          <p:cNvPr id="216" name="© MJ Skolnik, 2024. All rights reserved."/>
          <p:cNvSpPr txBox="1"/>
          <p:nvPr/>
        </p:nvSpPr>
        <p:spPr>
          <a:xfrm>
            <a:off x="10775833" y="13002336"/>
            <a:ext cx="3023363" cy="287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300"/>
            </a:lvl1pPr>
          </a:lstStyle>
          <a:p>
            <a:pPr/>
            <a:r>
              <a:t>© MJ Skolnik, 2024. All rights reserved.</a:t>
            </a:r>
          </a:p>
        </p:txBody>
      </p:sp>
      <p:grpSp>
        <p:nvGrpSpPr>
          <p:cNvPr id="226" name="Group"/>
          <p:cNvGrpSpPr/>
          <p:nvPr/>
        </p:nvGrpSpPr>
        <p:grpSpPr>
          <a:xfrm>
            <a:off x="14192667" y="3426023"/>
            <a:ext cx="3822362" cy="3742162"/>
            <a:chOff x="0" y="0"/>
            <a:chExt cx="3822361" cy="3742160"/>
          </a:xfrm>
        </p:grpSpPr>
        <p:sp>
          <p:nvSpPr>
            <p:cNvPr id="217" name="Oval"/>
            <p:cNvSpPr/>
            <p:nvPr/>
          </p:nvSpPr>
          <p:spPr>
            <a:xfrm>
              <a:off x="0" y="10418"/>
              <a:ext cx="451408" cy="46842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18" name="Oval"/>
            <p:cNvSpPr/>
            <p:nvPr/>
          </p:nvSpPr>
          <p:spPr>
            <a:xfrm>
              <a:off x="1685476" y="0"/>
              <a:ext cx="451409" cy="468427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19" name="Oval"/>
            <p:cNvSpPr/>
            <p:nvPr/>
          </p:nvSpPr>
          <p:spPr>
            <a:xfrm>
              <a:off x="3370952" y="10418"/>
              <a:ext cx="451409" cy="46842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20" name="Oval"/>
            <p:cNvSpPr/>
            <p:nvPr/>
          </p:nvSpPr>
          <p:spPr>
            <a:xfrm>
              <a:off x="0" y="1642076"/>
              <a:ext cx="451408" cy="46842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21" name="Oval"/>
            <p:cNvSpPr/>
            <p:nvPr/>
          </p:nvSpPr>
          <p:spPr>
            <a:xfrm>
              <a:off x="1658294" y="1642076"/>
              <a:ext cx="451408" cy="46842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22" name="Oval"/>
            <p:cNvSpPr/>
            <p:nvPr/>
          </p:nvSpPr>
          <p:spPr>
            <a:xfrm>
              <a:off x="3343771" y="1642076"/>
              <a:ext cx="451408" cy="46842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23" name="Oval"/>
            <p:cNvSpPr/>
            <p:nvPr/>
          </p:nvSpPr>
          <p:spPr>
            <a:xfrm>
              <a:off x="0" y="3273733"/>
              <a:ext cx="451408" cy="46842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24" name="Oval"/>
            <p:cNvSpPr/>
            <p:nvPr/>
          </p:nvSpPr>
          <p:spPr>
            <a:xfrm>
              <a:off x="1658294" y="3273733"/>
              <a:ext cx="451408" cy="46842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25" name="Oval"/>
            <p:cNvSpPr/>
            <p:nvPr/>
          </p:nvSpPr>
          <p:spPr>
            <a:xfrm>
              <a:off x="3370953" y="3273733"/>
              <a:ext cx="451409" cy="46842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</p:grpSp>
      <p:sp>
        <p:nvSpPr>
          <p:cNvPr id="227" name="Connect all 9 dots using 4 straight lines without lifting your pencil/pen from the paper."/>
          <p:cNvSpPr txBox="1"/>
          <p:nvPr/>
        </p:nvSpPr>
        <p:spPr>
          <a:xfrm>
            <a:off x="8681007" y="8845767"/>
            <a:ext cx="14791315" cy="27333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l" defTabSz="2243271">
              <a:lnSpc>
                <a:spcPct val="110000"/>
              </a:lnSpc>
              <a:spcBef>
                <a:spcPts val="4000"/>
              </a:spcBef>
              <a:defRPr spc="-119" sz="5980">
                <a:solidFill>
                  <a:srgbClr val="000000"/>
                </a:solidFill>
              </a:defRPr>
            </a:lvl1pPr>
          </a:lstStyle>
          <a:p>
            <a:pPr/>
            <a:r>
              <a:t>Connect all 9 dots using 4 straight lines without lifting your pencil/pen from the paper.</a:t>
            </a:r>
          </a:p>
        </p:txBody>
      </p:sp>
      <p:sp>
        <p:nvSpPr>
          <p:cNvPr id="228" name="Line"/>
          <p:cNvSpPr/>
          <p:nvPr/>
        </p:nvSpPr>
        <p:spPr>
          <a:xfrm flipV="1">
            <a:off x="14419916" y="1977378"/>
            <a:ext cx="4967992" cy="4967991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29" name="Line"/>
          <p:cNvSpPr/>
          <p:nvPr/>
        </p:nvSpPr>
        <p:spPr>
          <a:xfrm flipV="1">
            <a:off x="14425191" y="2016204"/>
            <a:ext cx="1" cy="4938141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0" name="Line"/>
          <p:cNvSpPr/>
          <p:nvPr/>
        </p:nvSpPr>
        <p:spPr>
          <a:xfrm flipH="1">
            <a:off x="14413408" y="6954344"/>
            <a:ext cx="4981005" cy="1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1" name="Line"/>
          <p:cNvSpPr/>
          <p:nvPr/>
        </p:nvSpPr>
        <p:spPr>
          <a:xfrm>
            <a:off x="14422899" y="2004262"/>
            <a:ext cx="4962025" cy="4962025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2" name="PLAY"/>
          <p:cNvSpPr txBox="1"/>
          <p:nvPr>
            <p:ph type="subTitle" sz="quarter" idx="1"/>
          </p:nvPr>
        </p:nvSpPr>
        <p:spPr>
          <a:xfrm>
            <a:off x="974498" y="4050525"/>
            <a:ext cx="5997779" cy="3292146"/>
          </a:xfrm>
          <a:prstGeom prst="rect">
            <a:avLst/>
          </a:prstGeom>
        </p:spPr>
        <p:txBody>
          <a:bodyPr/>
          <a:lstStyle>
            <a:lvl1pPr>
              <a:defRPr sz="13300">
                <a:solidFill>
                  <a:srgbClr val="002C6E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PLAY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ime to"/>
          <p:cNvSpPr txBox="1"/>
          <p:nvPr>
            <p:ph type="ctrTitle"/>
          </p:nvPr>
        </p:nvSpPr>
        <p:spPr>
          <a:xfrm>
            <a:off x="991134" y="2338282"/>
            <a:ext cx="21971004" cy="1697133"/>
          </a:xfrm>
          <a:prstGeom prst="rect">
            <a:avLst/>
          </a:prstGeom>
        </p:spPr>
        <p:txBody>
          <a:bodyPr/>
          <a:lstStyle/>
          <a:p>
            <a:pPr>
              <a:defRPr spc="-194" sz="9700"/>
            </a:pPr>
            <a:r>
              <a:t>Time </a:t>
            </a:r>
            <a:r>
              <a:rPr>
                <a:solidFill>
                  <a:srgbClr val="929292"/>
                </a:solidFill>
              </a:rPr>
              <a:t>to</a:t>
            </a:r>
          </a:p>
        </p:txBody>
      </p:sp>
      <p:sp>
        <p:nvSpPr>
          <p:cNvPr id="235" name="WRESTLE"/>
          <p:cNvSpPr txBox="1"/>
          <p:nvPr>
            <p:ph type="subTitle" sz="quarter" idx="1"/>
          </p:nvPr>
        </p:nvSpPr>
        <p:spPr>
          <a:xfrm>
            <a:off x="974498" y="4050525"/>
            <a:ext cx="5997779" cy="1697133"/>
          </a:xfrm>
          <a:prstGeom prst="rect">
            <a:avLst/>
          </a:prstGeom>
        </p:spPr>
        <p:txBody>
          <a:bodyPr/>
          <a:lstStyle>
            <a:lvl1pPr defTabSz="635634">
              <a:defRPr sz="9393">
                <a:solidFill>
                  <a:srgbClr val="002C6E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WRESTLE</a:t>
            </a:r>
          </a:p>
        </p:txBody>
      </p:sp>
      <p:grpSp>
        <p:nvGrpSpPr>
          <p:cNvPr id="238" name="Group"/>
          <p:cNvGrpSpPr/>
          <p:nvPr/>
        </p:nvGrpSpPr>
        <p:grpSpPr>
          <a:xfrm rot="16200000">
            <a:off x="-4845677" y="3556515"/>
            <a:ext cx="24384001" cy="207445"/>
            <a:chOff x="0" y="0"/>
            <a:chExt cx="24384000" cy="207443"/>
          </a:xfrm>
        </p:grpSpPr>
        <p:sp>
          <p:nvSpPr>
            <p:cNvPr id="236" name="Rectangle"/>
            <p:cNvSpPr/>
            <p:nvPr/>
          </p:nvSpPr>
          <p:spPr>
            <a:xfrm>
              <a:off x="0" y="100788"/>
              <a:ext cx="24384000" cy="106656"/>
            </a:xfrm>
            <a:prstGeom prst="rect">
              <a:avLst/>
            </a:prstGeom>
            <a:solidFill>
              <a:srgbClr val="002C6E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37" name="Rectangle"/>
            <p:cNvSpPr/>
            <p:nvPr/>
          </p:nvSpPr>
          <p:spPr>
            <a:xfrm>
              <a:off x="0" y="0"/>
              <a:ext cx="24384000" cy="106655"/>
            </a:xfrm>
            <a:prstGeom prst="rect">
              <a:avLst/>
            </a:prstGeom>
            <a:solidFill>
              <a:srgbClr val="002C6E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</p:grpSp>
      <p:sp>
        <p:nvSpPr>
          <p:cNvPr id="239" name="Consider the important questions we address in church. How could Jesus change these questions and our expectations? How can we tell when Jesus has influenced our questions?…"/>
          <p:cNvSpPr txBox="1"/>
          <p:nvPr/>
        </p:nvSpPr>
        <p:spPr>
          <a:xfrm>
            <a:off x="8348635" y="1038752"/>
            <a:ext cx="14791315" cy="110783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marL="228600" indent="-228600" algn="l">
              <a:lnSpc>
                <a:spcPct val="110000"/>
              </a:lnSpc>
              <a:spcBef>
                <a:spcPts val="4400"/>
              </a:spcBef>
              <a:buSzPct val="100000"/>
              <a:buChar char="•"/>
              <a:defRPr spc="-130" sz="6500">
                <a:solidFill>
                  <a:srgbClr val="000000"/>
                </a:solidFill>
              </a:defRPr>
            </a:pPr>
            <a:r>
              <a:t> Consider the important questions we address in church. How could Jesus change these questions and our expectations? How can we tell when Jesus has influenced our questions? </a:t>
            </a:r>
          </a:p>
          <a:p>
            <a:pPr marL="228600" indent="-228600" algn="l">
              <a:lnSpc>
                <a:spcPct val="110000"/>
              </a:lnSpc>
              <a:spcBef>
                <a:spcPts val="4400"/>
              </a:spcBef>
              <a:buSzPct val="100000"/>
              <a:buChar char="•"/>
              <a:defRPr spc="-130" sz="6500">
                <a:solidFill>
                  <a:srgbClr val="000000"/>
                </a:solidFill>
              </a:defRPr>
            </a:pPr>
            <a:r>
              <a:t> What questions do we resist Jesus challenging? </a:t>
            </a:r>
          </a:p>
          <a:p>
            <a:pPr marL="228600" indent="-228600" algn="l">
              <a:lnSpc>
                <a:spcPct val="110000"/>
              </a:lnSpc>
              <a:spcBef>
                <a:spcPts val="4400"/>
              </a:spcBef>
              <a:buSzPct val="100000"/>
              <a:buChar char="•"/>
              <a:defRPr spc="-130" sz="6500">
                <a:solidFill>
                  <a:srgbClr val="000000"/>
                </a:solidFill>
              </a:defRPr>
            </a:pPr>
            <a:r>
              <a:t> What are you willing to do to confront our questions in light of Jesus?</a:t>
            </a:r>
          </a:p>
        </p:txBody>
      </p:sp>
      <p:sp>
        <p:nvSpPr>
          <p:cNvPr id="240" name="© MJ Skolnik, 2024. All rights reserved."/>
          <p:cNvSpPr txBox="1"/>
          <p:nvPr/>
        </p:nvSpPr>
        <p:spPr>
          <a:xfrm>
            <a:off x="10775833" y="13002336"/>
            <a:ext cx="3023363" cy="287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300"/>
            </a:lvl1pPr>
          </a:lstStyle>
          <a:p>
            <a:pPr/>
            <a:r>
              <a:t>© MJ Skolnik, 2024. All rights reserved.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